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74" r:id="rId5"/>
    <p:sldId id="275" r:id="rId6"/>
    <p:sldId id="328" r:id="rId7"/>
    <p:sldId id="329" r:id="rId8"/>
    <p:sldId id="331" r:id="rId9"/>
    <p:sldId id="262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A"/>
    <a:srgbClr val="009589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41" autoAdjust="0"/>
    <p:restoredTop sz="95179"/>
  </p:normalViewPr>
  <p:slideViewPr>
    <p:cSldViewPr snapToGrid="0">
      <p:cViewPr varScale="1">
        <p:scale>
          <a:sx n="64" d="100"/>
          <a:sy n="64" d="100"/>
        </p:scale>
        <p:origin x="184" y="7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tags" Target="tags/tag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DD13-B791-49BC-BDDB-A2B594350250}" type="datetimeFigureOut">
              <a:rPr lang="zh-CN" altLang="en-US" smtClean="0"/>
              <a:t>18/9/13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52FCB-60E4-49D9-BAEB-4A8706AAB6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60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2FCB-60E4-49D9-BAEB-4A8706AAB6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2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095999" y="2719012"/>
            <a:ext cx="5424488" cy="558799"/>
          </a:xfrm>
        </p:spPr>
        <p:txBody>
          <a:bodyPr wrap="none" lIns="90000" tIns="90000" rIns="90000" bIns="90000" anchor="b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>
                <a:solidFill>
                  <a:schemeClr val="accent3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6095999" y="3290455"/>
            <a:ext cx="5424487" cy="767764"/>
          </a:xfrm>
        </p:spPr>
        <p:txBody>
          <a:bodyPr wrap="none" lIns="90000" tIns="90000" rIns="90000" bIns="90000" anchor="t">
            <a:normAutofit/>
          </a:bodyPr>
          <a:lstStyle>
            <a:lvl1pPr algn="l">
              <a:defRPr sz="2800" b="1" spc="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xmlns="" id="{73C76943-A2DB-4B83-B5EC-9E501D1346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103383" cy="6857999"/>
          </a:xfrm>
          <a:custGeom>
            <a:avLst/>
            <a:gdLst>
              <a:gd name="connsiteX0" fmla="*/ 0 w 8103383"/>
              <a:gd name="connsiteY0" fmla="*/ 0 h 6857999"/>
              <a:gd name="connsiteX1" fmla="*/ 8103383 w 8103383"/>
              <a:gd name="connsiteY1" fmla="*/ 0 h 6857999"/>
              <a:gd name="connsiteX2" fmla="*/ 1234021 w 8103383"/>
              <a:gd name="connsiteY2" fmla="*/ 6857999 h 6857999"/>
              <a:gd name="connsiteX3" fmla="*/ 0 w 810338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3383" h="6857999">
                <a:moveTo>
                  <a:pt x="0" y="0"/>
                </a:moveTo>
                <a:lnTo>
                  <a:pt x="8103383" y="0"/>
                </a:lnTo>
                <a:lnTo>
                  <a:pt x="123402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49997D05-D870-49A5-AA68-7DC022492287}"/>
              </a:ext>
            </a:extLst>
          </p:cNvPr>
          <p:cNvGrpSpPr/>
          <p:nvPr userDrawn="1"/>
        </p:nvGrpSpPr>
        <p:grpSpPr>
          <a:xfrm>
            <a:off x="1234019" y="3580189"/>
            <a:ext cx="6557431" cy="3277811"/>
            <a:chOff x="2273300" y="2473326"/>
            <a:chExt cx="5751513" cy="2874963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638C30B3-10E5-4626-B9FE-7718157E5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588" y="2473326"/>
              <a:ext cx="1916113" cy="1914525"/>
            </a:xfrm>
            <a:custGeom>
              <a:avLst/>
              <a:gdLst>
                <a:gd name="T0" fmla="*/ 1207 w 1207"/>
                <a:gd name="T1" fmla="*/ 604 h 1206"/>
                <a:gd name="T2" fmla="*/ 1207 w 1207"/>
                <a:gd name="T3" fmla="*/ 604 h 1206"/>
                <a:gd name="T4" fmla="*/ 1207 w 1207"/>
                <a:gd name="T5" fmla="*/ 604 h 1206"/>
                <a:gd name="T6" fmla="*/ 602 w 1207"/>
                <a:gd name="T7" fmla="*/ 1206 h 1206"/>
                <a:gd name="T8" fmla="*/ 0 w 1207"/>
                <a:gd name="T9" fmla="*/ 604 h 1206"/>
                <a:gd name="T10" fmla="*/ 602 w 1207"/>
                <a:gd name="T11" fmla="*/ 0 h 1206"/>
                <a:gd name="T12" fmla="*/ 1207 w 1207"/>
                <a:gd name="T13" fmla="*/ 604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7" h="1206">
                  <a:moveTo>
                    <a:pt x="1207" y="604"/>
                  </a:moveTo>
                  <a:lnTo>
                    <a:pt x="1207" y="604"/>
                  </a:lnTo>
                  <a:lnTo>
                    <a:pt x="1207" y="604"/>
                  </a:lnTo>
                  <a:lnTo>
                    <a:pt x="602" y="1206"/>
                  </a:lnTo>
                  <a:lnTo>
                    <a:pt x="0" y="604"/>
                  </a:lnTo>
                  <a:lnTo>
                    <a:pt x="602" y="0"/>
                  </a:lnTo>
                  <a:lnTo>
                    <a:pt x="1207" y="6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0A325B0E-3523-4F60-AEE8-11F825D5D5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8263" y="3432176"/>
              <a:ext cx="1917700" cy="1916113"/>
            </a:xfrm>
            <a:custGeom>
              <a:avLst/>
              <a:gdLst>
                <a:gd name="T0" fmla="*/ 605 w 1208"/>
                <a:gd name="T1" fmla="*/ 0 h 1207"/>
                <a:gd name="T2" fmla="*/ 1208 w 1208"/>
                <a:gd name="T3" fmla="*/ 602 h 1207"/>
                <a:gd name="T4" fmla="*/ 1208 w 1208"/>
                <a:gd name="T5" fmla="*/ 602 h 1207"/>
                <a:gd name="T6" fmla="*/ 1208 w 1208"/>
                <a:gd name="T7" fmla="*/ 602 h 1207"/>
                <a:gd name="T8" fmla="*/ 1208 w 1208"/>
                <a:gd name="T9" fmla="*/ 602 h 1207"/>
                <a:gd name="T10" fmla="*/ 605 w 1208"/>
                <a:gd name="T11" fmla="*/ 1207 h 1207"/>
                <a:gd name="T12" fmla="*/ 0 w 1208"/>
                <a:gd name="T13" fmla="*/ 602 h 1207"/>
                <a:gd name="T14" fmla="*/ 605 w 1208"/>
                <a:gd name="T15" fmla="*/ 0 h 1207"/>
                <a:gd name="T16" fmla="*/ 605 w 1208"/>
                <a:gd name="T1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1207">
                  <a:moveTo>
                    <a:pt x="605" y="0"/>
                  </a:moveTo>
                  <a:lnTo>
                    <a:pt x="1208" y="602"/>
                  </a:lnTo>
                  <a:lnTo>
                    <a:pt x="1208" y="602"/>
                  </a:lnTo>
                  <a:lnTo>
                    <a:pt x="1208" y="602"/>
                  </a:lnTo>
                  <a:lnTo>
                    <a:pt x="1208" y="602"/>
                  </a:lnTo>
                  <a:lnTo>
                    <a:pt x="605" y="1207"/>
                  </a:lnTo>
                  <a:lnTo>
                    <a:pt x="0" y="602"/>
                  </a:lnTo>
                  <a:lnTo>
                    <a:pt x="605" y="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5C174841-C99F-438D-905D-BC2AF81CD3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8700" y="4387851"/>
              <a:ext cx="1916113" cy="960438"/>
            </a:xfrm>
            <a:custGeom>
              <a:avLst/>
              <a:gdLst>
                <a:gd name="T0" fmla="*/ 0 w 1207"/>
                <a:gd name="T1" fmla="*/ 605 h 605"/>
                <a:gd name="T2" fmla="*/ 603 w 1207"/>
                <a:gd name="T3" fmla="*/ 0 h 605"/>
                <a:gd name="T4" fmla="*/ 603 w 1207"/>
                <a:gd name="T5" fmla="*/ 0 h 605"/>
                <a:gd name="T6" fmla="*/ 603 w 1207"/>
                <a:gd name="T7" fmla="*/ 0 h 605"/>
                <a:gd name="T8" fmla="*/ 1207 w 1207"/>
                <a:gd name="T9" fmla="*/ 605 h 605"/>
                <a:gd name="T10" fmla="*/ 1207 w 1207"/>
                <a:gd name="T11" fmla="*/ 605 h 605"/>
                <a:gd name="T12" fmla="*/ 0 w 1207"/>
                <a:gd name="T13" fmla="*/ 605 h 605"/>
                <a:gd name="T14" fmla="*/ 0 w 1207"/>
                <a:gd name="T15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7" h="605">
                  <a:moveTo>
                    <a:pt x="0" y="605"/>
                  </a:moveTo>
                  <a:lnTo>
                    <a:pt x="603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1207" y="605"/>
                  </a:lnTo>
                  <a:lnTo>
                    <a:pt x="1207" y="605"/>
                  </a:lnTo>
                  <a:lnTo>
                    <a:pt x="0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48FE17AB-41ED-4CCA-B776-BA6D160C47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3300" y="3432176"/>
              <a:ext cx="3835400" cy="1916113"/>
            </a:xfrm>
            <a:custGeom>
              <a:avLst/>
              <a:gdLst>
                <a:gd name="T0" fmla="*/ 1209 w 2416"/>
                <a:gd name="T1" fmla="*/ 0 h 1207"/>
                <a:gd name="T2" fmla="*/ 2416 w 2416"/>
                <a:gd name="T3" fmla="*/ 1207 h 1207"/>
                <a:gd name="T4" fmla="*/ 0 w 2416"/>
                <a:gd name="T5" fmla="*/ 1207 h 1207"/>
                <a:gd name="T6" fmla="*/ 1209 w 2416"/>
                <a:gd name="T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6" h="1207">
                  <a:moveTo>
                    <a:pt x="1209" y="0"/>
                  </a:moveTo>
                  <a:lnTo>
                    <a:pt x="2416" y="1207"/>
                  </a:lnTo>
                  <a:lnTo>
                    <a:pt x="0" y="1207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rgbClr val="2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608" name="文本占位符 13">
            <a:extLst>
              <a:ext uri="{FF2B5EF4-FFF2-40B4-BE49-F238E27FC236}">
                <a16:creationId xmlns:a16="http://schemas.microsoft.com/office/drawing/2014/main" xmlns="" id="{FB3C692E-476E-4AC0-B181-0C08D6F046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4117768"/>
            <a:ext cx="5424489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50" b="1"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3609" name="文本占位符 13">
            <a:extLst>
              <a:ext uri="{FF2B5EF4-FFF2-40B4-BE49-F238E27FC236}">
                <a16:creationId xmlns:a16="http://schemas.microsoft.com/office/drawing/2014/main" xmlns="" id="{D4D7C427-62EE-407D-9307-54CB783A8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4489243"/>
            <a:ext cx="5424489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050" b="1"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499116" y="3800319"/>
            <a:ext cx="6021372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499116" y="4586475"/>
            <a:ext cx="6021372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29C156A-B05D-4E5B-B474-3F6BE9EC747C}"/>
              </a:ext>
            </a:extLst>
          </p:cNvPr>
          <p:cNvSpPr>
            <a:spLocks/>
          </p:cNvSpPr>
          <p:nvPr userDrawn="1"/>
        </p:nvSpPr>
        <p:spPr bwMode="auto">
          <a:xfrm>
            <a:off x="1933575" y="2600325"/>
            <a:ext cx="0" cy="3175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rgbClr val="2B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xmlns="" id="{64645FC4-FCC5-46B5-838A-239AE7C0A6E5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375917" y="2752972"/>
            <a:ext cx="2747280" cy="2745004"/>
          </a:xfrm>
          <a:custGeom>
            <a:avLst/>
            <a:gdLst>
              <a:gd name="T0" fmla="*/ 1207 w 1207"/>
              <a:gd name="T1" fmla="*/ 604 h 1206"/>
              <a:gd name="T2" fmla="*/ 1207 w 1207"/>
              <a:gd name="T3" fmla="*/ 604 h 1206"/>
              <a:gd name="T4" fmla="*/ 1207 w 1207"/>
              <a:gd name="T5" fmla="*/ 604 h 1206"/>
              <a:gd name="T6" fmla="*/ 602 w 1207"/>
              <a:gd name="T7" fmla="*/ 1206 h 1206"/>
              <a:gd name="T8" fmla="*/ 0 w 1207"/>
              <a:gd name="T9" fmla="*/ 604 h 1206"/>
              <a:gd name="T10" fmla="*/ 602 w 1207"/>
              <a:gd name="T11" fmla="*/ 0 h 1206"/>
              <a:gd name="T12" fmla="*/ 1207 w 1207"/>
              <a:gd name="T13" fmla="*/ 604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7" h="1206">
                <a:moveTo>
                  <a:pt x="1207" y="604"/>
                </a:moveTo>
                <a:lnTo>
                  <a:pt x="1207" y="604"/>
                </a:lnTo>
                <a:lnTo>
                  <a:pt x="1207" y="604"/>
                </a:lnTo>
                <a:lnTo>
                  <a:pt x="602" y="1206"/>
                </a:lnTo>
                <a:lnTo>
                  <a:pt x="0" y="604"/>
                </a:lnTo>
                <a:lnTo>
                  <a:pt x="602" y="0"/>
                </a:lnTo>
                <a:lnTo>
                  <a:pt x="1207" y="6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xmlns="" id="{C40D2944-C4DF-4A8A-93AA-A3AD3A051A83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1137" y="4123197"/>
            <a:ext cx="2749556" cy="2747281"/>
          </a:xfrm>
          <a:custGeom>
            <a:avLst/>
            <a:gdLst>
              <a:gd name="T0" fmla="*/ 605 w 1208"/>
              <a:gd name="T1" fmla="*/ 0 h 1207"/>
              <a:gd name="T2" fmla="*/ 1208 w 1208"/>
              <a:gd name="T3" fmla="*/ 602 h 1207"/>
              <a:gd name="T4" fmla="*/ 1208 w 1208"/>
              <a:gd name="T5" fmla="*/ 602 h 1207"/>
              <a:gd name="T6" fmla="*/ 1208 w 1208"/>
              <a:gd name="T7" fmla="*/ 602 h 1207"/>
              <a:gd name="T8" fmla="*/ 1208 w 1208"/>
              <a:gd name="T9" fmla="*/ 602 h 1207"/>
              <a:gd name="T10" fmla="*/ 605 w 1208"/>
              <a:gd name="T11" fmla="*/ 1207 h 1207"/>
              <a:gd name="T12" fmla="*/ 0 w 1208"/>
              <a:gd name="T13" fmla="*/ 602 h 1207"/>
              <a:gd name="T14" fmla="*/ 605 w 1208"/>
              <a:gd name="T15" fmla="*/ 0 h 1207"/>
              <a:gd name="T16" fmla="*/ 605 w 1208"/>
              <a:gd name="T17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8" h="1207">
                <a:moveTo>
                  <a:pt x="605" y="0"/>
                </a:moveTo>
                <a:lnTo>
                  <a:pt x="1208" y="602"/>
                </a:lnTo>
                <a:lnTo>
                  <a:pt x="1208" y="602"/>
                </a:lnTo>
                <a:lnTo>
                  <a:pt x="1208" y="602"/>
                </a:lnTo>
                <a:lnTo>
                  <a:pt x="1208" y="602"/>
                </a:lnTo>
                <a:lnTo>
                  <a:pt x="605" y="1207"/>
                </a:lnTo>
                <a:lnTo>
                  <a:pt x="0" y="602"/>
                </a:lnTo>
                <a:lnTo>
                  <a:pt x="605" y="0"/>
                </a:lnTo>
                <a:lnTo>
                  <a:pt x="6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50AB5B8E-FAF1-4256-8E25-7E2910BD175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273" y="5496841"/>
            <a:ext cx="1370226" cy="1374771"/>
          </a:xfrm>
          <a:custGeom>
            <a:avLst/>
            <a:gdLst>
              <a:gd name="connsiteX0" fmla="*/ 0 w 1370226"/>
              <a:gd name="connsiteY0" fmla="*/ 1374771 h 1374771"/>
              <a:gd name="connsiteX1" fmla="*/ 1370226 w 1370226"/>
              <a:gd name="connsiteY1" fmla="*/ 0 h 1374771"/>
              <a:gd name="connsiteX2" fmla="*/ 1370226 w 1370226"/>
              <a:gd name="connsiteY2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0226" h="1374771">
                <a:moveTo>
                  <a:pt x="0" y="1374771"/>
                </a:moveTo>
                <a:lnTo>
                  <a:pt x="1370226" y="0"/>
                </a:lnTo>
                <a:lnTo>
                  <a:pt x="1370226" y="1374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93A22008-0FFD-445A-817A-6FA0344992D5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1375915" y="1375917"/>
            <a:ext cx="5499112" cy="2747281"/>
          </a:xfrm>
          <a:custGeom>
            <a:avLst/>
            <a:gdLst>
              <a:gd name="T0" fmla="*/ 1209 w 2416"/>
              <a:gd name="T1" fmla="*/ 0 h 1207"/>
              <a:gd name="T2" fmla="*/ 2416 w 2416"/>
              <a:gd name="T3" fmla="*/ 1207 h 1207"/>
              <a:gd name="T4" fmla="*/ 0 w 2416"/>
              <a:gd name="T5" fmla="*/ 1207 h 1207"/>
              <a:gd name="T6" fmla="*/ 1209 w 2416"/>
              <a:gd name="T7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6" h="1207">
                <a:moveTo>
                  <a:pt x="1209" y="0"/>
                </a:moveTo>
                <a:lnTo>
                  <a:pt x="2416" y="1207"/>
                </a:lnTo>
                <a:lnTo>
                  <a:pt x="0" y="1207"/>
                </a:lnTo>
                <a:lnTo>
                  <a:pt x="1209" y="0"/>
                </a:lnTo>
                <a:close/>
              </a:path>
            </a:pathLst>
          </a:custGeom>
          <a:solidFill>
            <a:srgbClr val="223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D79B28E-F7C2-4B34-B186-1B545524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18/9/13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395E409-5278-42AF-8DB4-A70F8014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09AE111-3C32-4CE7-A669-49176A9C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FAD6505-C001-4B98-9A51-72222E4B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18/9/13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EC608ED-4A05-4621-AD73-8B142605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430AD67-0C1B-4BDE-B59C-C43EC88C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>
            <a:extLst>
              <a:ext uri="{FF2B5EF4-FFF2-40B4-BE49-F238E27FC236}">
                <a16:creationId xmlns:a16="http://schemas.microsoft.com/office/drawing/2014/main" xmlns="" id="{48C848CC-24D7-4DD9-92AC-73C74C7A4B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01513" y="0"/>
            <a:ext cx="7890489" cy="6858000"/>
          </a:xfrm>
          <a:custGeom>
            <a:avLst/>
            <a:gdLst>
              <a:gd name="connsiteX0" fmla="*/ 6861790 w 7890489"/>
              <a:gd name="connsiteY0" fmla="*/ 0 h 6858000"/>
              <a:gd name="connsiteX1" fmla="*/ 7890489 w 7890489"/>
              <a:gd name="connsiteY1" fmla="*/ 0 h 6858000"/>
              <a:gd name="connsiteX2" fmla="*/ 7890489 w 7890489"/>
              <a:gd name="connsiteY2" fmla="*/ 6858000 h 6858000"/>
              <a:gd name="connsiteX3" fmla="*/ 0 w 78904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0489" h="6858000">
                <a:moveTo>
                  <a:pt x="6861790" y="0"/>
                </a:moveTo>
                <a:lnTo>
                  <a:pt x="7890489" y="0"/>
                </a:lnTo>
                <a:lnTo>
                  <a:pt x="78904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669925" y="3945396"/>
            <a:ext cx="4874532" cy="655784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69925" y="4742409"/>
            <a:ext cx="487453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69925" y="5058043"/>
            <a:ext cx="4874532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EFE1CC67-CFB3-4B0E-932E-2213C976A5F1}"/>
              </a:ext>
            </a:extLst>
          </p:cNvPr>
          <p:cNvSpPr>
            <a:spLocks/>
          </p:cNvSpPr>
          <p:nvPr userDrawn="1"/>
        </p:nvSpPr>
        <p:spPr bwMode="auto">
          <a:xfrm>
            <a:off x="4935672" y="0"/>
            <a:ext cx="6227628" cy="3112094"/>
          </a:xfrm>
          <a:custGeom>
            <a:avLst/>
            <a:gdLst>
              <a:gd name="T0" fmla="*/ 1810 w 3620"/>
              <a:gd name="T1" fmla="*/ 1809 h 1809"/>
              <a:gd name="T2" fmla="*/ 0 w 3620"/>
              <a:gd name="T3" fmla="*/ 0 h 1809"/>
              <a:gd name="T4" fmla="*/ 3620 w 3620"/>
              <a:gd name="T5" fmla="*/ 0 h 1809"/>
              <a:gd name="T6" fmla="*/ 1810 w 3620"/>
              <a:gd name="T7" fmla="*/ 1809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0" h="1809">
                <a:moveTo>
                  <a:pt x="1810" y="1809"/>
                </a:moveTo>
                <a:lnTo>
                  <a:pt x="0" y="0"/>
                </a:lnTo>
                <a:lnTo>
                  <a:pt x="3620" y="0"/>
                </a:lnTo>
                <a:lnTo>
                  <a:pt x="1810" y="1809"/>
                </a:lnTo>
                <a:close/>
              </a:path>
            </a:pathLst>
          </a:custGeom>
          <a:solidFill>
            <a:srgbClr val="223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82BAC267-391D-4282-A717-98F0102DCBC4}"/>
              </a:ext>
            </a:extLst>
          </p:cNvPr>
          <p:cNvSpPr>
            <a:spLocks/>
          </p:cNvSpPr>
          <p:nvPr userDrawn="1"/>
        </p:nvSpPr>
        <p:spPr bwMode="auto">
          <a:xfrm>
            <a:off x="3896587" y="0"/>
            <a:ext cx="2076450" cy="2076450"/>
          </a:xfrm>
          <a:custGeom>
            <a:avLst/>
            <a:gdLst>
              <a:gd name="T0" fmla="*/ 604 w 1207"/>
              <a:gd name="T1" fmla="*/ 0 h 1207"/>
              <a:gd name="T2" fmla="*/ 1207 w 1207"/>
              <a:gd name="T3" fmla="*/ 602 h 1207"/>
              <a:gd name="T4" fmla="*/ 1207 w 1207"/>
              <a:gd name="T5" fmla="*/ 602 h 1207"/>
              <a:gd name="T6" fmla="*/ 1207 w 1207"/>
              <a:gd name="T7" fmla="*/ 602 h 1207"/>
              <a:gd name="T8" fmla="*/ 604 w 1207"/>
              <a:gd name="T9" fmla="*/ 1207 h 1207"/>
              <a:gd name="T10" fmla="*/ 0 w 1207"/>
              <a:gd name="T11" fmla="*/ 602 h 1207"/>
              <a:gd name="T12" fmla="*/ 604 w 1207"/>
              <a:gd name="T13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7" h="1207">
                <a:moveTo>
                  <a:pt x="604" y="0"/>
                </a:moveTo>
                <a:lnTo>
                  <a:pt x="1207" y="602"/>
                </a:lnTo>
                <a:lnTo>
                  <a:pt x="1207" y="602"/>
                </a:lnTo>
                <a:lnTo>
                  <a:pt x="1207" y="602"/>
                </a:lnTo>
                <a:lnTo>
                  <a:pt x="604" y="1207"/>
                </a:lnTo>
                <a:lnTo>
                  <a:pt x="0" y="602"/>
                </a:lnTo>
                <a:lnTo>
                  <a:pt x="6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416ED4C0-FB6A-4791-ADD2-982A373FCF41}"/>
              </a:ext>
            </a:extLst>
          </p:cNvPr>
          <p:cNvSpPr>
            <a:spLocks/>
          </p:cNvSpPr>
          <p:nvPr userDrawn="1"/>
        </p:nvSpPr>
        <p:spPr bwMode="auto">
          <a:xfrm>
            <a:off x="2859222" y="0"/>
            <a:ext cx="2076450" cy="1039085"/>
          </a:xfrm>
          <a:custGeom>
            <a:avLst/>
            <a:gdLst>
              <a:gd name="T0" fmla="*/ 603 w 1207"/>
              <a:gd name="T1" fmla="*/ 604 h 604"/>
              <a:gd name="T2" fmla="*/ 0 w 1207"/>
              <a:gd name="T3" fmla="*/ 0 h 604"/>
              <a:gd name="T4" fmla="*/ 1207 w 1207"/>
              <a:gd name="T5" fmla="*/ 0 h 604"/>
              <a:gd name="T6" fmla="*/ 603 w 1207"/>
              <a:gd name="T7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7" h="604">
                <a:moveTo>
                  <a:pt x="603" y="604"/>
                </a:moveTo>
                <a:lnTo>
                  <a:pt x="0" y="0"/>
                </a:lnTo>
                <a:lnTo>
                  <a:pt x="1207" y="0"/>
                </a:lnTo>
                <a:lnTo>
                  <a:pt x="603" y="6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50EFB7F7-07C6-45DB-8FDE-2F223634C9AE}"/>
              </a:ext>
            </a:extLst>
          </p:cNvPr>
          <p:cNvSpPr>
            <a:spLocks/>
          </p:cNvSpPr>
          <p:nvPr userDrawn="1"/>
        </p:nvSpPr>
        <p:spPr bwMode="auto">
          <a:xfrm>
            <a:off x="4935672" y="1035644"/>
            <a:ext cx="2076450" cy="2076450"/>
          </a:xfrm>
          <a:custGeom>
            <a:avLst/>
            <a:gdLst>
              <a:gd name="T0" fmla="*/ 1207 w 1207"/>
              <a:gd name="T1" fmla="*/ 605 h 1207"/>
              <a:gd name="T2" fmla="*/ 1207 w 1207"/>
              <a:gd name="T3" fmla="*/ 605 h 1207"/>
              <a:gd name="T4" fmla="*/ 1207 w 1207"/>
              <a:gd name="T5" fmla="*/ 605 h 1207"/>
              <a:gd name="T6" fmla="*/ 603 w 1207"/>
              <a:gd name="T7" fmla="*/ 1207 h 1207"/>
              <a:gd name="T8" fmla="*/ 0 w 1207"/>
              <a:gd name="T9" fmla="*/ 605 h 1207"/>
              <a:gd name="T10" fmla="*/ 603 w 1207"/>
              <a:gd name="T11" fmla="*/ 0 h 1207"/>
              <a:gd name="T12" fmla="*/ 1207 w 1207"/>
              <a:gd name="T13" fmla="*/ 605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7" h="1207">
                <a:moveTo>
                  <a:pt x="1207" y="605"/>
                </a:moveTo>
                <a:lnTo>
                  <a:pt x="1207" y="605"/>
                </a:lnTo>
                <a:lnTo>
                  <a:pt x="1207" y="605"/>
                </a:lnTo>
                <a:lnTo>
                  <a:pt x="603" y="1207"/>
                </a:lnTo>
                <a:lnTo>
                  <a:pt x="0" y="605"/>
                </a:lnTo>
                <a:lnTo>
                  <a:pt x="603" y="0"/>
                </a:lnTo>
                <a:lnTo>
                  <a:pt x="1207" y="6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xmlns="" id="{811672CD-4211-4743-9DFE-D3D4259C8FA3}"/>
              </a:ext>
            </a:extLst>
          </p:cNvPr>
          <p:cNvSpPr>
            <a:spLocks/>
          </p:cNvSpPr>
          <p:nvPr userDrawn="1"/>
        </p:nvSpPr>
        <p:spPr bwMode="auto">
          <a:xfrm>
            <a:off x="5973036" y="2076450"/>
            <a:ext cx="2076450" cy="2076450"/>
          </a:xfrm>
          <a:custGeom>
            <a:avLst/>
            <a:gdLst>
              <a:gd name="T0" fmla="*/ 604 w 1207"/>
              <a:gd name="T1" fmla="*/ 0 h 1207"/>
              <a:gd name="T2" fmla="*/ 1207 w 1207"/>
              <a:gd name="T3" fmla="*/ 602 h 1207"/>
              <a:gd name="T4" fmla="*/ 1207 w 1207"/>
              <a:gd name="T5" fmla="*/ 602 h 1207"/>
              <a:gd name="T6" fmla="*/ 1207 w 1207"/>
              <a:gd name="T7" fmla="*/ 602 h 1207"/>
              <a:gd name="T8" fmla="*/ 1207 w 1207"/>
              <a:gd name="T9" fmla="*/ 602 h 1207"/>
              <a:gd name="T10" fmla="*/ 604 w 1207"/>
              <a:gd name="T11" fmla="*/ 1207 h 1207"/>
              <a:gd name="T12" fmla="*/ 0 w 1207"/>
              <a:gd name="T13" fmla="*/ 602 h 1207"/>
              <a:gd name="T14" fmla="*/ 604 w 1207"/>
              <a:gd name="T15" fmla="*/ 0 h 1207"/>
              <a:gd name="T16" fmla="*/ 604 w 1207"/>
              <a:gd name="T17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7" h="1207">
                <a:moveTo>
                  <a:pt x="604" y="0"/>
                </a:moveTo>
                <a:lnTo>
                  <a:pt x="1207" y="602"/>
                </a:lnTo>
                <a:lnTo>
                  <a:pt x="1207" y="602"/>
                </a:lnTo>
                <a:lnTo>
                  <a:pt x="1207" y="602"/>
                </a:lnTo>
                <a:lnTo>
                  <a:pt x="1207" y="602"/>
                </a:lnTo>
                <a:lnTo>
                  <a:pt x="604" y="1207"/>
                </a:lnTo>
                <a:lnTo>
                  <a:pt x="0" y="602"/>
                </a:lnTo>
                <a:lnTo>
                  <a:pt x="604" y="0"/>
                </a:lnTo>
                <a:lnTo>
                  <a:pt x="6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18/9/13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95323" y="1016000"/>
            <a:ext cx="10810876" cy="109538"/>
            <a:chOff x="628642" y="0"/>
            <a:chExt cx="27229910" cy="6858000"/>
          </a:xfrm>
        </p:grpSpPr>
        <p:sp>
          <p:nvSpPr>
            <p:cNvPr id="14" name="平行四边形 13"/>
            <p:cNvSpPr/>
            <p:nvPr/>
          </p:nvSpPr>
          <p:spPr>
            <a:xfrm flipH="1">
              <a:off x="628642" y="0"/>
              <a:ext cx="27229910" cy="6858000"/>
            </a:xfrm>
            <a:prstGeom prst="parallelogram">
              <a:avLst>
                <a:gd name="adj" fmla="val 4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876300" y="0"/>
              <a:ext cx="7183962" cy="6858000"/>
            </a:xfrm>
            <a:prstGeom prst="parallelogram">
              <a:avLst>
                <a:gd name="adj" fmla="val 387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6" name="平行四边形 13"/>
            <p:cNvSpPr/>
            <p:nvPr/>
          </p:nvSpPr>
          <p:spPr>
            <a:xfrm flipH="1">
              <a:off x="1507598" y="0"/>
              <a:ext cx="6240990" cy="6858000"/>
            </a:xfrm>
            <a:custGeom>
              <a:avLst/>
              <a:gdLst>
                <a:gd name="connsiteX0" fmla="*/ 0 w 6783916"/>
                <a:gd name="connsiteY0" fmla="*/ 6858000 h 6858000"/>
                <a:gd name="connsiteX1" fmla="*/ 2886624 w 6783916"/>
                <a:gd name="connsiteY1" fmla="*/ 0 h 6858000"/>
                <a:gd name="connsiteX2" fmla="*/ 6783916 w 6783916"/>
                <a:gd name="connsiteY2" fmla="*/ 0 h 6858000"/>
                <a:gd name="connsiteX3" fmla="*/ 3897292 w 6783916"/>
                <a:gd name="connsiteY3" fmla="*/ 6858000 h 6858000"/>
                <a:gd name="connsiteX4" fmla="*/ 0 w 6783916"/>
                <a:gd name="connsiteY4" fmla="*/ 6858000 h 6858000"/>
                <a:gd name="connsiteX0" fmla="*/ 0 w 6240991"/>
                <a:gd name="connsiteY0" fmla="*/ 6858000 h 6858000"/>
                <a:gd name="connsiteX1" fmla="*/ 2886624 w 6240991"/>
                <a:gd name="connsiteY1" fmla="*/ 0 h 6858000"/>
                <a:gd name="connsiteX2" fmla="*/ 6240991 w 6240991"/>
                <a:gd name="connsiteY2" fmla="*/ 9525 h 6858000"/>
                <a:gd name="connsiteX3" fmla="*/ 3897292 w 6240991"/>
                <a:gd name="connsiteY3" fmla="*/ 6858000 h 6858000"/>
                <a:gd name="connsiteX4" fmla="*/ 0 w 6240991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0991" h="6858000">
                  <a:moveTo>
                    <a:pt x="0" y="6858000"/>
                  </a:moveTo>
                  <a:lnTo>
                    <a:pt x="2886624" y="0"/>
                  </a:lnTo>
                  <a:lnTo>
                    <a:pt x="6240991" y="9525"/>
                  </a:lnTo>
                  <a:lnTo>
                    <a:pt x="38972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38321" y="3189480"/>
            <a:ext cx="5424487" cy="154820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dirty="0" err="1" smtClean="0"/>
              <a:t>Wanqi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Yue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dirty="0" smtClean="0"/>
              <a:t>Maggie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dirty="0" smtClean="0"/>
              <a:t>Self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Introduction</a:t>
            </a:r>
            <a:endParaRPr lang="zh-CN" altLang="en-US" sz="2000" dirty="0"/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xmlns="" id="{D7B6A688-AC46-4BB1-9AD6-E284E6DAE9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557" r="6796" b="-890"/>
          <a:stretch/>
        </p:blipFill>
        <p:spPr>
          <a:xfrm>
            <a:off x="152284" y="278297"/>
            <a:ext cx="7547995" cy="6392745"/>
          </a:xfr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67F5818-DA57-47AF-A4E8-334F46B036E2}"/>
              </a:ext>
            </a:extLst>
          </p:cNvPr>
          <p:cNvGrpSpPr/>
          <p:nvPr/>
        </p:nvGrpSpPr>
        <p:grpSpPr>
          <a:xfrm>
            <a:off x="2391148" y="4080279"/>
            <a:ext cx="3704851" cy="1560877"/>
            <a:chOff x="2383834" y="4870610"/>
            <a:chExt cx="2518367" cy="1061006"/>
          </a:xfrm>
          <a:solidFill>
            <a:srgbClr val="2A2A2A"/>
          </a:solidFill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2BA8E039-BC43-4F79-8528-A03E9BB2F652}"/>
                </a:ext>
              </a:extLst>
            </p:cNvPr>
            <p:cNvGrpSpPr/>
            <p:nvPr/>
          </p:nvGrpSpPr>
          <p:grpSpPr>
            <a:xfrm>
              <a:off x="2396533" y="4870610"/>
              <a:ext cx="2505668" cy="1061006"/>
              <a:chOff x="1" y="2322936"/>
              <a:chExt cx="3766541" cy="1813415"/>
            </a:xfrm>
            <a:grpFill/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DCAD42F3-096D-436F-B44C-59CA976E6D0D}"/>
                  </a:ext>
                </a:extLst>
              </p:cNvPr>
              <p:cNvSpPr txBox="1"/>
              <p:nvPr/>
            </p:nvSpPr>
            <p:spPr>
              <a:xfrm>
                <a:off x="1" y="3229399"/>
                <a:ext cx="3766541" cy="906952"/>
              </a:xfrm>
              <a:prstGeom prst="rect">
                <a:avLst/>
              </a:prstGeom>
              <a:grp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sz="16600" b="1" dirty="0" smtClean="0">
                    <a:solidFill>
                      <a:schemeClr val="bg1"/>
                    </a:solidFill>
                    <a:latin typeface="+mn-lt"/>
                  </a:rPr>
                  <a:t>Everything”</a:t>
                </a:r>
                <a:endParaRPr lang="zh-CN" altLang="en-US" sz="16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D2ABBFCA-9D31-462B-AD65-E354065D04C8}"/>
                  </a:ext>
                </a:extLst>
              </p:cNvPr>
              <p:cNvSpPr/>
              <p:nvPr/>
            </p:nvSpPr>
            <p:spPr>
              <a:xfrm>
                <a:off x="1" y="2322936"/>
                <a:ext cx="1620170" cy="763767"/>
              </a:xfrm>
              <a:prstGeom prst="rect">
                <a:avLst/>
              </a:prstGeom>
              <a:grp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en-US" altLang="zh-CN" sz="16600" noProof="0" dirty="0" smtClean="0">
                    <a:solidFill>
                      <a:schemeClr val="bg1"/>
                    </a:solidFill>
                    <a:latin typeface="+mn-lt"/>
                  </a:rPr>
                  <a:t>“Try</a:t>
                </a:r>
                <a:r>
                  <a:rPr lang="zh-CN" altLang="en-US" sz="16600" noProof="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en-US" altLang="zh-CN" sz="16600" noProof="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B3EC05AA-A563-4C47-AF81-D9BCD814CF68}"/>
                </a:ext>
              </a:extLst>
            </p:cNvPr>
            <p:cNvCxnSpPr/>
            <p:nvPr/>
          </p:nvCxnSpPr>
          <p:spPr>
            <a:xfrm>
              <a:off x="2383834" y="4961879"/>
              <a:ext cx="1426168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BBBDC87A-5698-4B1A-8450-BDCBAA5EB028}"/>
                </a:ext>
              </a:extLst>
            </p:cNvPr>
            <p:cNvCxnSpPr/>
            <p:nvPr/>
          </p:nvCxnSpPr>
          <p:spPr>
            <a:xfrm>
              <a:off x="2383834" y="5317480"/>
              <a:ext cx="1426168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2018-9-14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13066B-111A-4403-911F-340A66CF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grpSp>
        <p:nvGrpSpPr>
          <p:cNvPr id="5" name="ae99c3c6-276f-476b-bce0-0a4fb3ef2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7E83042A-2D2E-4601-9D2F-BE613C5EAB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006400"/>
            <a:ext cx="12191999" cy="2529441"/>
            <a:chOff x="0" y="2006400"/>
            <a:chExt cx="12191999" cy="2529441"/>
          </a:xfrm>
        </p:grpSpPr>
        <p:sp>
          <p:nvSpPr>
            <p:cNvPr id="6" name="i$ḻíḍe">
              <a:extLst>
                <a:ext uri="{FF2B5EF4-FFF2-40B4-BE49-F238E27FC236}">
                  <a16:creationId xmlns:a16="http://schemas.microsoft.com/office/drawing/2014/main" xmlns="" id="{E7736969-9571-42C7-9BFF-36D1AF842A6C}"/>
                </a:ext>
              </a:extLst>
            </p:cNvPr>
            <p:cNvSpPr/>
            <p:nvPr/>
          </p:nvSpPr>
          <p:spPr>
            <a:xfrm>
              <a:off x="7457759" y="2487116"/>
              <a:ext cx="4734240" cy="1885442"/>
            </a:xfrm>
            <a:custGeom>
              <a:avLst/>
              <a:gdLst>
                <a:gd name="connsiteX0" fmla="*/ 4061955 w 4734240"/>
                <a:gd name="connsiteY0" fmla="*/ 0 h 1885442"/>
                <a:gd name="connsiteX1" fmla="*/ 4734240 w 4734240"/>
                <a:gd name="connsiteY1" fmla="*/ 0 h 1885442"/>
                <a:gd name="connsiteX2" fmla="*/ 4734240 w 4734240"/>
                <a:gd name="connsiteY2" fmla="*/ 1875162 h 1885442"/>
                <a:gd name="connsiteX3" fmla="*/ 4061955 w 4734240"/>
                <a:gd name="connsiteY3" fmla="*/ 1875162 h 1885442"/>
                <a:gd name="connsiteX4" fmla="*/ 4061955 w 4734240"/>
                <a:gd name="connsiteY4" fmla="*/ 1885442 h 1885442"/>
                <a:gd name="connsiteX5" fmla="*/ 0 w 4734240"/>
                <a:gd name="connsiteY5" fmla="*/ 1885442 h 1885442"/>
                <a:gd name="connsiteX6" fmla="*/ 999671 w 4734240"/>
                <a:gd name="connsiteY6" fmla="*/ 14124 h 18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4240" h="1885442">
                  <a:moveTo>
                    <a:pt x="4061955" y="0"/>
                  </a:moveTo>
                  <a:lnTo>
                    <a:pt x="4734240" y="0"/>
                  </a:lnTo>
                  <a:lnTo>
                    <a:pt x="4734240" y="1875162"/>
                  </a:lnTo>
                  <a:lnTo>
                    <a:pt x="4061955" y="1875162"/>
                  </a:lnTo>
                  <a:lnTo>
                    <a:pt x="4061955" y="1885442"/>
                  </a:lnTo>
                  <a:lnTo>
                    <a:pt x="0" y="1885442"/>
                  </a:lnTo>
                  <a:lnTo>
                    <a:pt x="999671" y="14124"/>
                  </a:lnTo>
                  <a:close/>
                </a:path>
              </a:pathLst>
            </a:custGeom>
            <a:blipFill>
              <a:blip r:embed="rId3"/>
              <a:stretch>
                <a:fillRect t="-28659" b="-28275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ïṧḷíḋé">
              <a:extLst>
                <a:ext uri="{FF2B5EF4-FFF2-40B4-BE49-F238E27FC236}">
                  <a16:creationId xmlns:a16="http://schemas.microsoft.com/office/drawing/2014/main" xmlns="" id="{FE845F7D-FC6D-4994-ABA8-C441C1DB7A26}"/>
                </a:ext>
              </a:extLst>
            </p:cNvPr>
            <p:cNvSpPr/>
            <p:nvPr/>
          </p:nvSpPr>
          <p:spPr>
            <a:xfrm>
              <a:off x="9273083" y="2463756"/>
              <a:ext cx="1063624" cy="2072085"/>
            </a:xfrm>
            <a:prstGeom prst="parallelogram">
              <a:avLst>
                <a:gd name="adj" fmla="val 70210"/>
              </a:avLst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îśḻïḓé">
              <a:extLst>
                <a:ext uri="{FF2B5EF4-FFF2-40B4-BE49-F238E27FC236}">
                  <a16:creationId xmlns:a16="http://schemas.microsoft.com/office/drawing/2014/main" xmlns="" id="{D2E156DD-570F-4712-93C0-D5F0FEABB721}"/>
                </a:ext>
              </a:extLst>
            </p:cNvPr>
            <p:cNvSpPr/>
            <p:nvPr/>
          </p:nvSpPr>
          <p:spPr>
            <a:xfrm flipH="1" flipV="1">
              <a:off x="0" y="2487117"/>
              <a:ext cx="1832955" cy="1875161"/>
            </a:xfrm>
            <a:custGeom>
              <a:avLst/>
              <a:gdLst>
                <a:gd name="connsiteX0" fmla="*/ 1832955 w 1832955"/>
                <a:gd name="connsiteY0" fmla="*/ 1875161 h 1875161"/>
                <a:gd name="connsiteX1" fmla="*/ 0 w 1832955"/>
                <a:gd name="connsiteY1" fmla="*/ 1875161 h 1875161"/>
                <a:gd name="connsiteX2" fmla="*/ 999671 w 1832955"/>
                <a:gd name="connsiteY2" fmla="*/ 3843 h 1875161"/>
                <a:gd name="connsiteX3" fmla="*/ 1832955 w 1832955"/>
                <a:gd name="connsiteY3" fmla="*/ 0 h 187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955" h="1875161">
                  <a:moveTo>
                    <a:pt x="1832955" y="1875161"/>
                  </a:moveTo>
                  <a:lnTo>
                    <a:pt x="0" y="1875161"/>
                  </a:lnTo>
                  <a:lnTo>
                    <a:pt x="999671" y="3843"/>
                  </a:lnTo>
                  <a:lnTo>
                    <a:pt x="183295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9" name="îŝľíďé">
              <a:extLst>
                <a:ext uri="{FF2B5EF4-FFF2-40B4-BE49-F238E27FC236}">
                  <a16:creationId xmlns:a16="http://schemas.microsoft.com/office/drawing/2014/main" xmlns="" id="{7D107EAB-8ADC-4347-89FF-5B568C40D332}"/>
                </a:ext>
              </a:extLst>
            </p:cNvPr>
            <p:cNvSpPr/>
            <p:nvPr/>
          </p:nvSpPr>
          <p:spPr>
            <a:xfrm>
              <a:off x="10044183" y="2463756"/>
              <a:ext cx="1063624" cy="2072085"/>
            </a:xfrm>
            <a:prstGeom prst="parallelogram">
              <a:avLst>
                <a:gd name="adj" fmla="val 70210"/>
              </a:avLst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îṥḻíḍé">
              <a:extLst>
                <a:ext uri="{FF2B5EF4-FFF2-40B4-BE49-F238E27FC236}">
                  <a16:creationId xmlns:a16="http://schemas.microsoft.com/office/drawing/2014/main" xmlns="" id="{F0BE8959-1F82-4A34-A1D6-7A9C8E707637}"/>
                </a:ext>
              </a:extLst>
            </p:cNvPr>
            <p:cNvSpPr/>
            <p:nvPr/>
          </p:nvSpPr>
          <p:spPr>
            <a:xfrm>
              <a:off x="10815283" y="2463756"/>
              <a:ext cx="1063624" cy="2072085"/>
            </a:xfrm>
            <a:prstGeom prst="parallelogram">
              <a:avLst>
                <a:gd name="adj" fmla="val 70210"/>
              </a:avLst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ïś1ïďè">
              <a:extLst>
                <a:ext uri="{FF2B5EF4-FFF2-40B4-BE49-F238E27FC236}">
                  <a16:creationId xmlns:a16="http://schemas.microsoft.com/office/drawing/2014/main" xmlns="" id="{030DCBA1-3140-4525-A254-7C1EB3295391}"/>
                </a:ext>
              </a:extLst>
            </p:cNvPr>
            <p:cNvSpPr/>
            <p:nvPr/>
          </p:nvSpPr>
          <p:spPr>
            <a:xfrm>
              <a:off x="662612" y="2006400"/>
              <a:ext cx="2036135" cy="62181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2"/>
                  </a:solidFill>
                </a:rPr>
                <a:t>Content</a:t>
              </a:r>
            </a:p>
          </p:txBody>
        </p:sp>
        <p:sp>
          <p:nvSpPr>
            <p:cNvPr id="12" name="ï$ľïďe">
              <a:extLst>
                <a:ext uri="{FF2B5EF4-FFF2-40B4-BE49-F238E27FC236}">
                  <a16:creationId xmlns:a16="http://schemas.microsoft.com/office/drawing/2014/main" xmlns="" id="{4FD65D8B-61B1-48BA-BEF8-AE1EE02C0507}"/>
                </a:ext>
              </a:extLst>
            </p:cNvPr>
            <p:cNvSpPr txBox="1"/>
            <p:nvPr/>
          </p:nvSpPr>
          <p:spPr bwMode="auto">
            <a:xfrm>
              <a:off x="3112580" y="2461213"/>
              <a:ext cx="280297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 smtClean="0"/>
                <a:t>About</a:t>
              </a:r>
              <a:r>
                <a:rPr lang="zh-CN" altLang="en-US" sz="2000" b="1" dirty="0" smtClean="0"/>
                <a:t> </a:t>
              </a:r>
              <a:r>
                <a:rPr lang="en-US" altLang="zh-CN" sz="2000" b="1" dirty="0" smtClean="0"/>
                <a:t>Me</a:t>
              </a:r>
              <a:endParaRPr lang="en-US" altLang="zh-CN" sz="2000" b="1" dirty="0"/>
            </a:p>
          </p:txBody>
        </p:sp>
        <p:sp>
          <p:nvSpPr>
            <p:cNvPr id="13" name="ïSľîḋê">
              <a:extLst>
                <a:ext uri="{FF2B5EF4-FFF2-40B4-BE49-F238E27FC236}">
                  <a16:creationId xmlns:a16="http://schemas.microsoft.com/office/drawing/2014/main" xmlns="" id="{2EEC6950-A8CA-4ACD-8C2D-6BC93C7247A6}"/>
                </a:ext>
              </a:extLst>
            </p:cNvPr>
            <p:cNvSpPr/>
            <p:nvPr/>
          </p:nvSpPr>
          <p:spPr bwMode="auto">
            <a:xfrm>
              <a:off x="2560437" y="2480650"/>
              <a:ext cx="371558" cy="371558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ïṩḻíḍe">
              <a:extLst>
                <a:ext uri="{FF2B5EF4-FFF2-40B4-BE49-F238E27FC236}">
                  <a16:creationId xmlns:a16="http://schemas.microsoft.com/office/drawing/2014/main" xmlns="" id="{1AA3CB15-C38C-43FD-B444-227E39C88E35}"/>
                </a:ext>
              </a:extLst>
            </p:cNvPr>
            <p:cNvSpPr txBox="1"/>
            <p:nvPr/>
          </p:nvSpPr>
          <p:spPr bwMode="auto">
            <a:xfrm>
              <a:off x="2831922" y="2960701"/>
              <a:ext cx="280297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 smtClean="0"/>
                <a:t>About</a:t>
              </a:r>
              <a:r>
                <a:rPr lang="zh-CN" altLang="en-US" sz="2000" b="1" dirty="0" smtClean="0"/>
                <a:t> </a:t>
              </a:r>
              <a:r>
                <a:rPr lang="en-US" altLang="zh-CN" sz="2000" b="1" dirty="0" smtClean="0"/>
                <a:t>Study</a:t>
              </a:r>
              <a:endParaRPr lang="en-US" altLang="zh-CN" sz="2000" b="1" dirty="0"/>
            </a:p>
          </p:txBody>
        </p:sp>
        <p:sp>
          <p:nvSpPr>
            <p:cNvPr id="15" name="îŝlíḑê">
              <a:extLst>
                <a:ext uri="{FF2B5EF4-FFF2-40B4-BE49-F238E27FC236}">
                  <a16:creationId xmlns:a16="http://schemas.microsoft.com/office/drawing/2014/main" xmlns="" id="{BFB6385F-E025-48DB-9BAC-7148236DC4CB}"/>
                </a:ext>
              </a:extLst>
            </p:cNvPr>
            <p:cNvSpPr/>
            <p:nvPr/>
          </p:nvSpPr>
          <p:spPr bwMode="auto">
            <a:xfrm>
              <a:off x="2279779" y="2980138"/>
              <a:ext cx="371558" cy="371558"/>
            </a:xfrm>
            <a:prstGeom prst="roundRect">
              <a:avLst/>
            </a:prstGeom>
            <a:solidFill>
              <a:schemeClr val="accent6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íṣľiḍê">
              <a:extLst>
                <a:ext uri="{FF2B5EF4-FFF2-40B4-BE49-F238E27FC236}">
                  <a16:creationId xmlns:a16="http://schemas.microsoft.com/office/drawing/2014/main" xmlns="" id="{B0E8A3AC-322E-422A-A31C-AEC7EFF166BD}"/>
                </a:ext>
              </a:extLst>
            </p:cNvPr>
            <p:cNvSpPr txBox="1"/>
            <p:nvPr/>
          </p:nvSpPr>
          <p:spPr bwMode="auto">
            <a:xfrm>
              <a:off x="2569372" y="3460189"/>
              <a:ext cx="280297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 smtClean="0"/>
                <a:t>About</a:t>
              </a:r>
              <a:r>
                <a:rPr lang="zh-CN" altLang="en-US" sz="2000" b="1" dirty="0" smtClean="0"/>
                <a:t> </a:t>
              </a:r>
              <a:r>
                <a:rPr lang="en-US" altLang="zh-CN" sz="2000" b="1" dirty="0" smtClean="0"/>
                <a:t>Future</a:t>
              </a:r>
              <a:endParaRPr lang="en-US" altLang="zh-CN" sz="2000" b="1" dirty="0"/>
            </a:p>
          </p:txBody>
        </p:sp>
        <p:sp>
          <p:nvSpPr>
            <p:cNvPr id="17" name="îŝľíďé">
              <a:extLst>
                <a:ext uri="{FF2B5EF4-FFF2-40B4-BE49-F238E27FC236}">
                  <a16:creationId xmlns:a16="http://schemas.microsoft.com/office/drawing/2014/main" xmlns="" id="{1984F080-4024-4E6E-897A-658721EB1E24}"/>
                </a:ext>
              </a:extLst>
            </p:cNvPr>
            <p:cNvSpPr/>
            <p:nvPr/>
          </p:nvSpPr>
          <p:spPr bwMode="auto">
            <a:xfrm>
              <a:off x="2017229" y="3479626"/>
              <a:ext cx="371558" cy="371558"/>
            </a:xfrm>
            <a:prstGeom prst="roundRect">
              <a:avLst/>
            </a:prstGeom>
            <a:solidFill>
              <a:schemeClr val="accent6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379D8D88-77BD-4DC0-9E62-1FA6B6F16A62}"/>
                </a:ext>
              </a:extLst>
            </p:cNvPr>
            <p:cNvCxnSpPr/>
            <p:nvPr/>
          </p:nvCxnSpPr>
          <p:spPr>
            <a:xfrm>
              <a:off x="3036000" y="2937467"/>
              <a:ext cx="495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1FB55965-D2B3-43BE-A10E-BB9D29D01D35}"/>
                </a:ext>
              </a:extLst>
            </p:cNvPr>
            <p:cNvCxnSpPr/>
            <p:nvPr/>
          </p:nvCxnSpPr>
          <p:spPr>
            <a:xfrm>
              <a:off x="2804761" y="3437321"/>
              <a:ext cx="495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D9A1E8B0-B28A-4D38-840D-BED1086DF1D6}"/>
                </a:ext>
              </a:extLst>
            </p:cNvPr>
            <p:cNvCxnSpPr/>
            <p:nvPr/>
          </p:nvCxnSpPr>
          <p:spPr>
            <a:xfrm>
              <a:off x="2507759" y="3962423"/>
              <a:ext cx="495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1B72C4-9D41-4973-B4A0-2325CAE1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01  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A7B4BC1-83EA-46EF-8BAF-04AD061B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10BC8C3-DC9B-43B9-B6DB-BF83BD41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/>
          </a:p>
        </p:txBody>
      </p:sp>
      <p:grpSp>
        <p:nvGrpSpPr>
          <p:cNvPr id="5" name="5a2360b4-9480-462b-a190-f0b3864b851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F3C1482C-1FE1-48E9-B97E-43D95318B88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1407" y="1478611"/>
            <a:ext cx="9082674" cy="4319878"/>
            <a:chOff x="761407" y="1478611"/>
            <a:chExt cx="9082674" cy="4319878"/>
          </a:xfrm>
        </p:grpSpPr>
        <p:sp>
          <p:nvSpPr>
            <p:cNvPr id="23" name="íşľïďê">
              <a:extLst>
                <a:ext uri="{FF2B5EF4-FFF2-40B4-BE49-F238E27FC236}">
                  <a16:creationId xmlns:a16="http://schemas.microsoft.com/office/drawing/2014/main" xmlns="" id="{DA06BEA2-95ED-4515-A253-8BA270990ED0}"/>
                </a:ext>
              </a:extLst>
            </p:cNvPr>
            <p:cNvSpPr/>
            <p:nvPr/>
          </p:nvSpPr>
          <p:spPr>
            <a:xfrm>
              <a:off x="8041050" y="2337857"/>
              <a:ext cx="1803031" cy="1803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îṡļíḓe">
              <a:extLst>
                <a:ext uri="{FF2B5EF4-FFF2-40B4-BE49-F238E27FC236}">
                  <a16:creationId xmlns:a16="http://schemas.microsoft.com/office/drawing/2014/main" xmlns="" id="{2BEF2E4D-8745-44A5-981D-B17976A30C73}"/>
                </a:ext>
              </a:extLst>
            </p:cNvPr>
            <p:cNvGrpSpPr/>
            <p:nvPr/>
          </p:nvGrpSpPr>
          <p:grpSpPr>
            <a:xfrm>
              <a:off x="761407" y="1478611"/>
              <a:ext cx="5401759" cy="1043222"/>
              <a:chOff x="761407" y="1238250"/>
              <a:chExt cx="5401759" cy="1043222"/>
            </a:xfrm>
          </p:grpSpPr>
          <p:sp>
            <p:nvSpPr>
              <p:cNvPr id="18" name="ïślíḋê">
                <a:extLst>
                  <a:ext uri="{FF2B5EF4-FFF2-40B4-BE49-F238E27FC236}">
                    <a16:creationId xmlns:a16="http://schemas.microsoft.com/office/drawing/2014/main" xmlns="" id="{A42F3721-F1BF-4BCA-92FD-FCA0D1ADF03B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ïsļídè">
                <a:extLst>
                  <a:ext uri="{FF2B5EF4-FFF2-40B4-BE49-F238E27FC236}">
                    <a16:creationId xmlns:a16="http://schemas.microsoft.com/office/drawing/2014/main" xmlns="" id="{D728F216-36F6-4A71-8B8C-FC3EA0903FB5}"/>
                  </a:ext>
                </a:extLst>
              </p:cNvPr>
              <p:cNvSpPr/>
              <p:nvPr/>
            </p:nvSpPr>
            <p:spPr bwMode="auto">
              <a:xfrm>
                <a:off x="1992233" y="1677198"/>
                <a:ext cx="4170933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Qingdao,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Shandong</a:t>
                </a:r>
                <a:endParaRPr lang="zh-CN" altLang="en-US" sz="1600" dirty="0"/>
              </a:p>
            </p:txBody>
          </p:sp>
          <p:sp>
            <p:nvSpPr>
              <p:cNvPr id="21" name="ïṥ1îdé">
                <a:extLst>
                  <a:ext uri="{FF2B5EF4-FFF2-40B4-BE49-F238E27FC236}">
                    <a16:creationId xmlns:a16="http://schemas.microsoft.com/office/drawing/2014/main" xmlns="" id="{DA290159-37B2-4E65-AA16-E9995B5012EE}"/>
                  </a:ext>
                </a:extLst>
              </p:cNvPr>
              <p:cNvSpPr txBox="1"/>
              <p:nvPr/>
            </p:nvSpPr>
            <p:spPr bwMode="auto">
              <a:xfrm>
                <a:off x="1992233" y="1285639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 err="1" smtClean="0"/>
                  <a:t>Wanqi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Yue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--</a:t>
                </a:r>
                <a:r>
                  <a:rPr lang="en-US" altLang="zh-CN" sz="2000" b="1" dirty="0" smtClean="0"/>
                  <a:t>--</a:t>
                </a:r>
                <a:r>
                  <a:rPr lang="zh-CN" altLang="en-US" sz="2000" b="1" dirty="0" smtClean="0"/>
                  <a:t>  </a:t>
                </a:r>
                <a:r>
                  <a:rPr lang="en-US" altLang="zh-CN" sz="2000" b="1" dirty="0" smtClean="0"/>
                  <a:t>Maggie</a:t>
                </a:r>
                <a:endParaRPr lang="en-US" altLang="zh-CN" sz="2000" b="1" dirty="0"/>
              </a:p>
            </p:txBody>
          </p:sp>
        </p:grpSp>
        <p:grpSp>
          <p:nvGrpSpPr>
            <p:cNvPr id="8" name="îṩḻíḍè">
              <a:extLst>
                <a:ext uri="{FF2B5EF4-FFF2-40B4-BE49-F238E27FC236}">
                  <a16:creationId xmlns:a16="http://schemas.microsoft.com/office/drawing/2014/main" xmlns="" id="{3C05794F-85DF-4F88-8F99-F39EB2EC1058}"/>
                </a:ext>
              </a:extLst>
            </p:cNvPr>
            <p:cNvGrpSpPr/>
            <p:nvPr/>
          </p:nvGrpSpPr>
          <p:grpSpPr>
            <a:xfrm>
              <a:off x="761407" y="3116939"/>
              <a:ext cx="5401759" cy="1043222"/>
              <a:chOff x="761407" y="1238250"/>
              <a:chExt cx="5401759" cy="1043222"/>
            </a:xfrm>
          </p:grpSpPr>
          <p:sp>
            <p:nvSpPr>
              <p:cNvPr id="14" name="ïş1îḍé">
                <a:extLst>
                  <a:ext uri="{FF2B5EF4-FFF2-40B4-BE49-F238E27FC236}">
                    <a16:creationId xmlns:a16="http://schemas.microsoft.com/office/drawing/2014/main" xmlns="" id="{154396B1-39C9-41D2-AB5F-C6C381DB2B58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i$ḷiḋé">
                <a:extLst>
                  <a:ext uri="{FF2B5EF4-FFF2-40B4-BE49-F238E27FC236}">
                    <a16:creationId xmlns:a16="http://schemas.microsoft.com/office/drawing/2014/main" xmlns="" id="{F4572D32-383B-4F54-9ADE-C1AD3674093A}"/>
                  </a:ext>
                </a:extLst>
              </p:cNvPr>
              <p:cNvSpPr/>
              <p:nvPr/>
            </p:nvSpPr>
            <p:spPr bwMode="auto">
              <a:xfrm>
                <a:off x="1992233" y="1677198"/>
                <a:ext cx="4170933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i="1" dirty="0" smtClean="0"/>
                  <a:t>Angels</a:t>
                </a:r>
                <a:r>
                  <a:rPr lang="zh-CN" altLang="en-US" sz="1400" i="1" dirty="0" smtClean="0"/>
                  <a:t> </a:t>
                </a:r>
                <a:r>
                  <a:rPr lang="en-US" altLang="zh-CN" sz="1400" i="1" dirty="0" smtClean="0"/>
                  <a:t>in</a:t>
                </a:r>
                <a:r>
                  <a:rPr lang="zh-CN" altLang="en-US" sz="1400" i="1" dirty="0" smtClean="0"/>
                  <a:t> </a:t>
                </a:r>
                <a:r>
                  <a:rPr lang="en-US" altLang="zh-CN" sz="1400" i="1" dirty="0" smtClean="0"/>
                  <a:t>America</a:t>
                </a:r>
                <a:r>
                  <a:rPr lang="zh-CN" altLang="en-US" sz="1400" i="1" dirty="0" smtClean="0"/>
                  <a:t> </a:t>
                </a:r>
                <a:r>
                  <a:rPr lang="en-US" altLang="zh-CN" sz="1400" dirty="0" smtClean="0"/>
                  <a:t>by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Tony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Kushner</a:t>
                </a:r>
                <a:r>
                  <a:rPr lang="zh-CN" altLang="en-US" sz="1400" dirty="0" smtClean="0"/>
                  <a:t>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i="1" dirty="0" smtClean="0"/>
                  <a:t>20th</a:t>
                </a:r>
                <a:r>
                  <a:rPr lang="zh-CN" altLang="en-US" sz="1400" i="1" dirty="0" smtClean="0"/>
                  <a:t> </a:t>
                </a:r>
                <a:r>
                  <a:rPr lang="en-US" altLang="zh-CN" sz="1400" i="1" dirty="0" smtClean="0"/>
                  <a:t>Century</a:t>
                </a:r>
                <a:r>
                  <a:rPr lang="zh-CN" altLang="en-US" sz="1400" i="1" dirty="0" smtClean="0"/>
                  <a:t> </a:t>
                </a:r>
                <a:r>
                  <a:rPr lang="en-US" altLang="zh-CN" sz="1400" i="1" dirty="0" smtClean="0"/>
                  <a:t>Women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by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/>
                  <a:t>Mike Mills</a:t>
                </a:r>
                <a:r>
                  <a:rPr lang="zh-CN" altLang="en-US" sz="1400" dirty="0" smtClean="0"/>
                  <a:t> </a:t>
                </a:r>
                <a:endParaRPr lang="zh-CN" altLang="en-US" sz="1400" dirty="0"/>
              </a:p>
            </p:txBody>
          </p:sp>
          <p:sp>
            <p:nvSpPr>
              <p:cNvPr id="17" name="îşľïḑè">
                <a:extLst>
                  <a:ext uri="{FF2B5EF4-FFF2-40B4-BE49-F238E27FC236}">
                    <a16:creationId xmlns:a16="http://schemas.microsoft.com/office/drawing/2014/main" xmlns="" id="{965A6584-6C44-4877-8D27-83F06BCF9AAE}"/>
                  </a:ext>
                </a:extLst>
              </p:cNvPr>
              <p:cNvSpPr txBox="1"/>
              <p:nvPr/>
            </p:nvSpPr>
            <p:spPr bwMode="auto">
              <a:xfrm>
                <a:off x="1992233" y="1285639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Film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and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Theater</a:t>
                </a:r>
                <a:r>
                  <a:rPr lang="zh-CN" altLang="en-US" b="1" dirty="0"/>
                  <a:t> </a:t>
                </a:r>
                <a:endParaRPr lang="en-US" altLang="zh-CN" b="1" dirty="0"/>
              </a:p>
            </p:txBody>
          </p:sp>
        </p:grpSp>
        <p:grpSp>
          <p:nvGrpSpPr>
            <p:cNvPr id="9" name="îşḷîďé">
              <a:extLst>
                <a:ext uri="{FF2B5EF4-FFF2-40B4-BE49-F238E27FC236}">
                  <a16:creationId xmlns:a16="http://schemas.microsoft.com/office/drawing/2014/main" xmlns="" id="{E6F2820E-AE83-4389-B4A8-479CA3145206}"/>
                </a:ext>
              </a:extLst>
            </p:cNvPr>
            <p:cNvGrpSpPr/>
            <p:nvPr/>
          </p:nvGrpSpPr>
          <p:grpSpPr>
            <a:xfrm>
              <a:off x="761407" y="4755267"/>
              <a:ext cx="5401759" cy="1043222"/>
              <a:chOff x="761407" y="1238250"/>
              <a:chExt cx="5401759" cy="1043222"/>
            </a:xfrm>
          </p:grpSpPr>
          <p:sp>
            <p:nvSpPr>
              <p:cNvPr id="10" name="iś1îďe">
                <a:extLst>
                  <a:ext uri="{FF2B5EF4-FFF2-40B4-BE49-F238E27FC236}">
                    <a16:creationId xmlns:a16="http://schemas.microsoft.com/office/drawing/2014/main" xmlns="" id="{32EC155C-399F-4AA2-865A-065675735520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2" name="ïşḻîḋê">
                <a:extLst>
                  <a:ext uri="{FF2B5EF4-FFF2-40B4-BE49-F238E27FC236}">
                    <a16:creationId xmlns:a16="http://schemas.microsoft.com/office/drawing/2014/main" xmlns="" id="{43FFDF42-C957-4286-9687-CEBE2E5EB469}"/>
                  </a:ext>
                </a:extLst>
              </p:cNvPr>
              <p:cNvSpPr/>
              <p:nvPr/>
            </p:nvSpPr>
            <p:spPr bwMode="auto">
              <a:xfrm>
                <a:off x="1992233" y="1677198"/>
                <a:ext cx="4170933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dirty="0" smtClean="0"/>
                  <a:t>School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and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Faculty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Debate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team</a:t>
                </a:r>
                <a:endParaRPr lang="en-US" altLang="zh-CN" sz="1400" dirty="0"/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dirty="0" smtClean="0"/>
                  <a:t>Second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prize</a:t>
                </a:r>
                <a:r>
                  <a:rPr lang="zh-CN" altLang="en-US" sz="1400" dirty="0" smtClean="0"/>
                  <a:t> </a:t>
                </a:r>
                <a:endParaRPr lang="zh-CN" altLang="en-US" sz="1400" dirty="0"/>
              </a:p>
            </p:txBody>
          </p:sp>
          <p:sp>
            <p:nvSpPr>
              <p:cNvPr id="13" name="ïSļîḋê">
                <a:extLst>
                  <a:ext uri="{FF2B5EF4-FFF2-40B4-BE49-F238E27FC236}">
                    <a16:creationId xmlns:a16="http://schemas.microsoft.com/office/drawing/2014/main" xmlns="" id="{1869B8DA-0602-47E8-B028-1589B53D6A67}"/>
                  </a:ext>
                </a:extLst>
              </p:cNvPr>
              <p:cNvSpPr txBox="1"/>
              <p:nvPr/>
            </p:nvSpPr>
            <p:spPr bwMode="auto">
              <a:xfrm>
                <a:off x="1992233" y="1285639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 smtClean="0"/>
                  <a:t>Debating</a:t>
                </a:r>
                <a:endParaRPr lang="en-US" altLang="zh-CN" sz="1800" b="1" dirty="0"/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45" y="1243871"/>
            <a:ext cx="4789357" cy="47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22CE26-1A31-42C6-9E80-DE70AC61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02  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3D37EBE-8B00-4FA6-8FAD-6ECD8BFC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8A37F51-E945-4151-81A7-2290ED2D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îSḷiďé">
            <a:extLst>
              <a:ext uri="{FF2B5EF4-FFF2-40B4-BE49-F238E27FC236}">
                <a16:creationId xmlns:a16="http://schemas.microsoft.com/office/drawing/2014/main" xmlns="" id="{48D9846A-64B8-4124-8136-9CCD6596C3A7}"/>
              </a:ext>
            </a:extLst>
          </p:cNvPr>
          <p:cNvSpPr txBox="1"/>
          <p:nvPr/>
        </p:nvSpPr>
        <p:spPr>
          <a:xfrm>
            <a:off x="1955440" y="2871673"/>
            <a:ext cx="4680000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Pilot?</a:t>
            </a:r>
            <a:endParaRPr lang="zh-CN" altLang="en-US" sz="2000" b="1" dirty="0" smtClean="0"/>
          </a:p>
          <a:p>
            <a:pPr>
              <a:lnSpc>
                <a:spcPct val="150000"/>
              </a:lnSpc>
            </a:pPr>
            <a:endParaRPr lang="zh-CN" altLang="en-US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“Laboratory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mice”!</a:t>
            </a:r>
            <a:r>
              <a:rPr lang="zh-CN" altLang="en-US" sz="2000" b="1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16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/>
          <a:stretch/>
        </p:blipFill>
        <p:spPr>
          <a:xfrm>
            <a:off x="5076840" y="1986495"/>
            <a:ext cx="6443647" cy="37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8F72A1-47EA-4D33-BFD9-9BBC6CF8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</a:t>
            </a:r>
            <a:r>
              <a:rPr lang="en-US" altLang="zh-CN" dirty="0" smtClean="0"/>
              <a:t>versity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Courses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08B59AE-6042-431E-B43B-F9742DDC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4973520-32A7-4DF1-9533-5C20FA36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1c0bca05-7efe-4b36-a9ae-f1484367d7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43468D84-E6EE-4E25-8F48-70E1930E0EA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14533" y="1323213"/>
            <a:ext cx="14845259" cy="5123631"/>
            <a:chOff x="695400" y="2011687"/>
            <a:chExt cx="10305600" cy="3556832"/>
          </a:xfrm>
        </p:grpSpPr>
        <p:sp>
          <p:nvSpPr>
            <p:cNvPr id="6" name="ïś1îdè">
              <a:extLst>
                <a:ext uri="{FF2B5EF4-FFF2-40B4-BE49-F238E27FC236}">
                  <a16:creationId xmlns:a16="http://schemas.microsoft.com/office/drawing/2014/main" xmlns="" id="{B94C789A-086C-4C0F-899D-BDAE2E2B86BA}"/>
                </a:ext>
              </a:extLst>
            </p:cNvPr>
            <p:cNvSpPr/>
            <p:nvPr/>
          </p:nvSpPr>
          <p:spPr bwMode="auto">
            <a:xfrm>
              <a:off x="1111519" y="2800933"/>
              <a:ext cx="1388858" cy="1454654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$ľiḋé">
              <a:extLst>
                <a:ext uri="{FF2B5EF4-FFF2-40B4-BE49-F238E27FC236}">
                  <a16:creationId xmlns:a16="http://schemas.microsoft.com/office/drawing/2014/main" xmlns="" id="{480D81CB-2A50-4A67-A023-3266AF6790C1}"/>
                </a:ext>
              </a:extLst>
            </p:cNvPr>
            <p:cNvSpPr/>
            <p:nvPr/>
          </p:nvSpPr>
          <p:spPr bwMode="auto">
            <a:xfrm>
              <a:off x="1100849" y="2546635"/>
              <a:ext cx="1410197" cy="4579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sḻîḓê">
              <a:extLst>
                <a:ext uri="{FF2B5EF4-FFF2-40B4-BE49-F238E27FC236}">
                  <a16:creationId xmlns:a16="http://schemas.microsoft.com/office/drawing/2014/main" xmlns="" id="{E5AA4E90-C9D3-4E15-8A05-D252D15E6CAA}"/>
                </a:ext>
              </a:extLst>
            </p:cNvPr>
            <p:cNvSpPr txBox="1"/>
            <p:nvPr/>
          </p:nvSpPr>
          <p:spPr>
            <a:xfrm>
              <a:off x="1090180" y="2011687"/>
              <a:ext cx="1410198" cy="99257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id-ID" sz="8000" b="1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9" name="îŝļîḓé">
              <a:extLst>
                <a:ext uri="{FF2B5EF4-FFF2-40B4-BE49-F238E27FC236}">
                  <a16:creationId xmlns:a16="http://schemas.microsoft.com/office/drawing/2014/main" xmlns="" id="{F4B4443F-A787-4BE0-9E32-973921118F61}"/>
                </a:ext>
              </a:extLst>
            </p:cNvPr>
            <p:cNvSpPr txBox="1"/>
            <p:nvPr/>
          </p:nvSpPr>
          <p:spPr bwMode="auto">
            <a:xfrm>
              <a:off x="1246822" y="3114000"/>
              <a:ext cx="1125000" cy="32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dirty="0" smtClean="0">
                  <a:solidFill>
                    <a:schemeClr val="bg1"/>
                  </a:solidFill>
                </a:rPr>
                <a:t>Compulsory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išḷîde" title="MJ8JxobmQhO5YsZmEcy6DZVp0AZTfE39zvT5PAyas4bMl">
              <a:extLst>
                <a:ext uri="{FF2B5EF4-FFF2-40B4-BE49-F238E27FC236}">
                  <a16:creationId xmlns:a16="http://schemas.microsoft.com/office/drawing/2014/main" xmlns="" id="{6CC1D061-359B-4AC9-BAC5-71679040F81C}"/>
                </a:ext>
              </a:extLst>
            </p:cNvPr>
            <p:cNvGrpSpPr/>
            <p:nvPr/>
          </p:nvGrpSpPr>
          <p:grpSpPr>
            <a:xfrm>
              <a:off x="1532897" y="3993401"/>
              <a:ext cx="520916" cy="520914"/>
              <a:chOff x="2406923" y="2845390"/>
              <a:chExt cx="571222" cy="571221"/>
            </a:xfrm>
          </p:grpSpPr>
          <p:sp>
            <p:nvSpPr>
              <p:cNvPr id="44" name="ísḻíḑé">
                <a:extLst>
                  <a:ext uri="{FF2B5EF4-FFF2-40B4-BE49-F238E27FC236}">
                    <a16:creationId xmlns:a16="http://schemas.microsoft.com/office/drawing/2014/main" xmlns="" id="{AEF9DC83-F6A5-4C25-9205-D813C6DFD9A9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ṩḷiḓê" title="ry6MHxwOH8WsTKLSa514qPVJnvhhWFnRDjZGIbRZNsFBp">
                <a:extLst>
                  <a:ext uri="{FF2B5EF4-FFF2-40B4-BE49-F238E27FC236}">
                    <a16:creationId xmlns:a16="http://schemas.microsoft.com/office/drawing/2014/main" xmlns="" id="{BBCD557F-D5E9-4DF2-A1B9-1B5F643770E5}"/>
                  </a:ext>
                </a:extLst>
              </p:cNvPr>
              <p:cNvSpPr/>
              <p:nvPr/>
            </p:nvSpPr>
            <p:spPr bwMode="auto">
              <a:xfrm>
                <a:off x="2540113" y="2998524"/>
                <a:ext cx="304843" cy="264949"/>
              </a:xfrm>
              <a:custGeom>
                <a:avLst/>
                <a:gdLst>
                  <a:gd name="connsiteX0" fmla="*/ 427885 w 601094"/>
                  <a:gd name="connsiteY0" fmla="*/ 274980 h 522431"/>
                  <a:gd name="connsiteX1" fmla="*/ 432269 w 601094"/>
                  <a:gd name="connsiteY1" fmla="*/ 321660 h 522431"/>
                  <a:gd name="connsiteX2" fmla="*/ 431295 w 601094"/>
                  <a:gd name="connsiteY2" fmla="*/ 429121 h 522431"/>
                  <a:gd name="connsiteX3" fmla="*/ 453455 w 601094"/>
                  <a:gd name="connsiteY3" fmla="*/ 417208 h 522431"/>
                  <a:gd name="connsiteX4" fmla="*/ 448585 w 601094"/>
                  <a:gd name="connsiteY4" fmla="*/ 349619 h 522431"/>
                  <a:gd name="connsiteX5" fmla="*/ 448585 w 601094"/>
                  <a:gd name="connsiteY5" fmla="*/ 301238 h 522431"/>
                  <a:gd name="connsiteX6" fmla="*/ 427885 w 601094"/>
                  <a:gd name="connsiteY6" fmla="*/ 274980 h 522431"/>
                  <a:gd name="connsiteX7" fmla="*/ 352921 w 601094"/>
                  <a:gd name="connsiteY7" fmla="*/ 272822 h 522431"/>
                  <a:gd name="connsiteX8" fmla="*/ 354868 w 601094"/>
                  <a:gd name="connsiteY8" fmla="*/ 371774 h 522431"/>
                  <a:gd name="connsiteX9" fmla="*/ 351947 w 601094"/>
                  <a:gd name="connsiteY9" fmla="*/ 423317 h 522431"/>
                  <a:gd name="connsiteX10" fmla="*/ 378481 w 601094"/>
                  <a:gd name="connsiteY10" fmla="*/ 441065 h 522431"/>
                  <a:gd name="connsiteX11" fmla="*/ 386514 w 601094"/>
                  <a:gd name="connsiteY11" fmla="*/ 411647 h 522431"/>
                  <a:gd name="connsiteX12" fmla="*/ 385297 w 601094"/>
                  <a:gd name="connsiteY12" fmla="*/ 362535 h 522431"/>
                  <a:gd name="connsiteX13" fmla="*/ 388461 w 601094"/>
                  <a:gd name="connsiteY13" fmla="*/ 301511 h 522431"/>
                  <a:gd name="connsiteX14" fmla="*/ 356816 w 601094"/>
                  <a:gd name="connsiteY14" fmla="*/ 273795 h 522431"/>
                  <a:gd name="connsiteX15" fmla="*/ 352921 w 601094"/>
                  <a:gd name="connsiteY15" fmla="*/ 272822 h 522431"/>
                  <a:gd name="connsiteX16" fmla="*/ 276425 w 601094"/>
                  <a:gd name="connsiteY16" fmla="*/ 271096 h 522431"/>
                  <a:gd name="connsiteX17" fmla="*/ 279350 w 601094"/>
                  <a:gd name="connsiteY17" fmla="*/ 382676 h 522431"/>
                  <a:gd name="connsiteX18" fmla="*/ 278131 w 601094"/>
                  <a:gd name="connsiteY18" fmla="*/ 427892 h 522431"/>
                  <a:gd name="connsiteX19" fmla="*/ 302017 w 601094"/>
                  <a:gd name="connsiteY19" fmla="*/ 447096 h 522431"/>
                  <a:gd name="connsiteX20" fmla="*/ 308841 w 601094"/>
                  <a:gd name="connsiteY20" fmla="*/ 393859 h 522431"/>
                  <a:gd name="connsiteX21" fmla="*/ 309816 w 601094"/>
                  <a:gd name="connsiteY21" fmla="*/ 321660 h 522431"/>
                  <a:gd name="connsiteX22" fmla="*/ 313472 w 601094"/>
                  <a:gd name="connsiteY22" fmla="*/ 278875 h 522431"/>
                  <a:gd name="connsiteX23" fmla="*/ 281787 w 601094"/>
                  <a:gd name="connsiteY23" fmla="*/ 273041 h 522431"/>
                  <a:gd name="connsiteX24" fmla="*/ 276425 w 601094"/>
                  <a:gd name="connsiteY24" fmla="*/ 271096 h 522431"/>
                  <a:gd name="connsiteX25" fmla="*/ 207982 w 601094"/>
                  <a:gd name="connsiteY25" fmla="*/ 270139 h 522431"/>
                  <a:gd name="connsiteX26" fmla="*/ 212122 w 601094"/>
                  <a:gd name="connsiteY26" fmla="*/ 371024 h 522431"/>
                  <a:gd name="connsiteX27" fmla="*/ 213826 w 601094"/>
                  <a:gd name="connsiteY27" fmla="*/ 428880 h 522431"/>
                  <a:gd name="connsiteX28" fmla="*/ 219427 w 601094"/>
                  <a:gd name="connsiteY28" fmla="*/ 447842 h 522431"/>
                  <a:gd name="connsiteX29" fmla="*/ 237689 w 601094"/>
                  <a:gd name="connsiteY29" fmla="*/ 443709 h 522431"/>
                  <a:gd name="connsiteX30" fmla="*/ 236472 w 601094"/>
                  <a:gd name="connsiteY30" fmla="*/ 345013 h 522431"/>
                  <a:gd name="connsiteX31" fmla="*/ 237446 w 601094"/>
                  <a:gd name="connsiteY31" fmla="*/ 302228 h 522431"/>
                  <a:gd name="connsiteX32" fmla="*/ 213339 w 601094"/>
                  <a:gd name="connsiteY32" fmla="*/ 272570 h 522431"/>
                  <a:gd name="connsiteX33" fmla="*/ 207982 w 601094"/>
                  <a:gd name="connsiteY33" fmla="*/ 270139 h 522431"/>
                  <a:gd name="connsiteX34" fmla="*/ 167332 w 601094"/>
                  <a:gd name="connsiteY34" fmla="*/ 268198 h 522431"/>
                  <a:gd name="connsiteX35" fmla="*/ 141519 w 601094"/>
                  <a:gd name="connsiteY35" fmla="*/ 270872 h 522431"/>
                  <a:gd name="connsiteX36" fmla="*/ 136893 w 601094"/>
                  <a:gd name="connsiteY36" fmla="*/ 269657 h 522431"/>
                  <a:gd name="connsiteX37" fmla="*/ 141032 w 601094"/>
                  <a:gd name="connsiteY37" fmla="*/ 391464 h 522431"/>
                  <a:gd name="connsiteX38" fmla="*/ 138354 w 601094"/>
                  <a:gd name="connsiteY38" fmla="*/ 445924 h 522431"/>
                  <a:gd name="connsiteX39" fmla="*/ 167332 w 601094"/>
                  <a:gd name="connsiteY39" fmla="*/ 431823 h 522431"/>
                  <a:gd name="connsiteX40" fmla="*/ 168793 w 601094"/>
                  <a:gd name="connsiteY40" fmla="*/ 322172 h 522431"/>
                  <a:gd name="connsiteX41" fmla="*/ 167332 w 601094"/>
                  <a:gd name="connsiteY41" fmla="*/ 268198 h 522431"/>
                  <a:gd name="connsiteX42" fmla="*/ 424963 w 601094"/>
                  <a:gd name="connsiteY42" fmla="*/ 258205 h 522431"/>
                  <a:gd name="connsiteX43" fmla="*/ 470015 w 601094"/>
                  <a:gd name="connsiteY43" fmla="*/ 309504 h 522431"/>
                  <a:gd name="connsiteX44" fmla="*/ 468797 w 601094"/>
                  <a:gd name="connsiteY44" fmla="*/ 403836 h 522431"/>
                  <a:gd name="connsiteX45" fmla="*/ 467336 w 601094"/>
                  <a:gd name="connsiteY45" fmla="*/ 447112 h 522431"/>
                  <a:gd name="connsiteX46" fmla="*/ 417658 w 601094"/>
                  <a:gd name="connsiteY46" fmla="*/ 434469 h 522431"/>
                  <a:gd name="connsiteX47" fmla="*/ 418632 w 601094"/>
                  <a:gd name="connsiteY47" fmla="*/ 335761 h 522431"/>
                  <a:gd name="connsiteX48" fmla="*/ 415222 w 601094"/>
                  <a:gd name="connsiteY48" fmla="*/ 267687 h 522431"/>
                  <a:gd name="connsiteX49" fmla="*/ 419362 w 601094"/>
                  <a:gd name="connsiteY49" fmla="*/ 262824 h 522431"/>
                  <a:gd name="connsiteX50" fmla="*/ 424963 w 601094"/>
                  <a:gd name="connsiteY50" fmla="*/ 258205 h 522431"/>
                  <a:gd name="connsiteX51" fmla="*/ 356816 w 601094"/>
                  <a:gd name="connsiteY51" fmla="*/ 257749 h 522431"/>
                  <a:gd name="connsiteX52" fmla="*/ 392356 w 601094"/>
                  <a:gd name="connsiteY52" fmla="*/ 258478 h 522431"/>
                  <a:gd name="connsiteX53" fmla="*/ 398685 w 601094"/>
                  <a:gd name="connsiteY53" fmla="*/ 263340 h 522431"/>
                  <a:gd name="connsiteX54" fmla="*/ 400876 w 601094"/>
                  <a:gd name="connsiteY54" fmla="*/ 423803 h 522431"/>
                  <a:gd name="connsiteX55" fmla="*/ 366066 w 601094"/>
                  <a:gd name="connsiteY55" fmla="*/ 455652 h 522431"/>
                  <a:gd name="connsiteX56" fmla="*/ 340019 w 601094"/>
                  <a:gd name="connsiteY56" fmla="*/ 412133 h 522431"/>
                  <a:gd name="connsiteX57" fmla="*/ 344401 w 601094"/>
                  <a:gd name="connsiteY57" fmla="*/ 260909 h 522431"/>
                  <a:gd name="connsiteX58" fmla="*/ 352434 w 601094"/>
                  <a:gd name="connsiteY58" fmla="*/ 258964 h 522431"/>
                  <a:gd name="connsiteX59" fmla="*/ 356816 w 601094"/>
                  <a:gd name="connsiteY59" fmla="*/ 257749 h 522431"/>
                  <a:gd name="connsiteX60" fmla="*/ 213339 w 601094"/>
                  <a:gd name="connsiteY60" fmla="*/ 256040 h 522431"/>
                  <a:gd name="connsiteX61" fmla="*/ 252787 w 601094"/>
                  <a:gd name="connsiteY61" fmla="*/ 302228 h 522431"/>
                  <a:gd name="connsiteX62" fmla="*/ 250595 w 601094"/>
                  <a:gd name="connsiteY62" fmla="*/ 454405 h 522431"/>
                  <a:gd name="connsiteX63" fmla="*/ 243290 w 601094"/>
                  <a:gd name="connsiteY63" fmla="*/ 461455 h 522431"/>
                  <a:gd name="connsiteX64" fmla="*/ 207738 w 601094"/>
                  <a:gd name="connsiteY64" fmla="*/ 461455 h 522431"/>
                  <a:gd name="connsiteX65" fmla="*/ 201164 w 601094"/>
                  <a:gd name="connsiteY65" fmla="*/ 454891 h 522431"/>
                  <a:gd name="connsiteX66" fmla="*/ 199459 w 601094"/>
                  <a:gd name="connsiteY66" fmla="*/ 342825 h 522431"/>
                  <a:gd name="connsiteX67" fmla="*/ 198972 w 601094"/>
                  <a:gd name="connsiteY67" fmla="*/ 265277 h 522431"/>
                  <a:gd name="connsiteX68" fmla="*/ 205790 w 601094"/>
                  <a:gd name="connsiteY68" fmla="*/ 262360 h 522431"/>
                  <a:gd name="connsiteX69" fmla="*/ 213339 w 601094"/>
                  <a:gd name="connsiteY69" fmla="*/ 256040 h 522431"/>
                  <a:gd name="connsiteX70" fmla="*/ 281787 w 601094"/>
                  <a:gd name="connsiteY70" fmla="*/ 255781 h 522431"/>
                  <a:gd name="connsiteX71" fmla="*/ 327608 w 601094"/>
                  <a:gd name="connsiteY71" fmla="*/ 286897 h 522431"/>
                  <a:gd name="connsiteX72" fmla="*/ 323708 w 601094"/>
                  <a:gd name="connsiteY72" fmla="*/ 451472 h 522431"/>
                  <a:gd name="connsiteX73" fmla="*/ 316884 w 601094"/>
                  <a:gd name="connsiteY73" fmla="*/ 458279 h 522431"/>
                  <a:gd name="connsiteX74" fmla="*/ 262533 w 601094"/>
                  <a:gd name="connsiteY74" fmla="*/ 435914 h 522431"/>
                  <a:gd name="connsiteX75" fmla="*/ 267895 w 601094"/>
                  <a:gd name="connsiteY75" fmla="*/ 264289 h 522431"/>
                  <a:gd name="connsiteX76" fmla="*/ 273744 w 601094"/>
                  <a:gd name="connsiteY76" fmla="*/ 262831 h 522431"/>
                  <a:gd name="connsiteX77" fmla="*/ 281787 w 601094"/>
                  <a:gd name="connsiteY77" fmla="*/ 255781 h 522431"/>
                  <a:gd name="connsiteX78" fmla="*/ 163192 w 601094"/>
                  <a:gd name="connsiteY78" fmla="*/ 253367 h 522431"/>
                  <a:gd name="connsiteX79" fmla="*/ 179751 w 601094"/>
                  <a:gd name="connsiteY79" fmla="*/ 264794 h 522431"/>
                  <a:gd name="connsiteX80" fmla="*/ 176829 w 601094"/>
                  <a:gd name="connsiteY80" fmla="*/ 354508 h 522431"/>
                  <a:gd name="connsiteX81" fmla="*/ 177073 w 601094"/>
                  <a:gd name="connsiteY81" fmla="*/ 422341 h 522431"/>
                  <a:gd name="connsiteX82" fmla="*/ 176099 w 601094"/>
                  <a:gd name="connsiteY82" fmla="*/ 457108 h 522431"/>
                  <a:gd name="connsiteX83" fmla="*/ 132996 w 601094"/>
                  <a:gd name="connsiteY83" fmla="*/ 460755 h 522431"/>
                  <a:gd name="connsiteX84" fmla="*/ 130074 w 601094"/>
                  <a:gd name="connsiteY84" fmla="*/ 457838 h 522431"/>
                  <a:gd name="connsiteX85" fmla="*/ 132266 w 601094"/>
                  <a:gd name="connsiteY85" fmla="*/ 255312 h 522431"/>
                  <a:gd name="connsiteX86" fmla="*/ 136406 w 601094"/>
                  <a:gd name="connsiteY86" fmla="*/ 255798 h 522431"/>
                  <a:gd name="connsiteX87" fmla="*/ 141519 w 601094"/>
                  <a:gd name="connsiteY87" fmla="*/ 253610 h 522431"/>
                  <a:gd name="connsiteX88" fmla="*/ 163192 w 601094"/>
                  <a:gd name="connsiteY88" fmla="*/ 253367 h 522431"/>
                  <a:gd name="connsiteX89" fmla="*/ 15157 w 601094"/>
                  <a:gd name="connsiteY89" fmla="*/ 218612 h 522431"/>
                  <a:gd name="connsiteX90" fmla="*/ 20027 w 601094"/>
                  <a:gd name="connsiteY90" fmla="*/ 391686 h 522431"/>
                  <a:gd name="connsiteX91" fmla="*/ 17592 w 601094"/>
                  <a:gd name="connsiteY91" fmla="*/ 493293 h 522431"/>
                  <a:gd name="connsiteX92" fmla="*/ 79445 w 601094"/>
                  <a:gd name="connsiteY92" fmla="*/ 475791 h 522431"/>
                  <a:gd name="connsiteX93" fmla="*/ 83585 w 601094"/>
                  <a:gd name="connsiteY93" fmla="*/ 475548 h 522431"/>
                  <a:gd name="connsiteX94" fmla="*/ 373855 w 601094"/>
                  <a:gd name="connsiteY94" fmla="*/ 479438 h 522431"/>
                  <a:gd name="connsiteX95" fmla="*/ 582061 w 601094"/>
                  <a:gd name="connsiteY95" fmla="*/ 507149 h 522431"/>
                  <a:gd name="connsiteX96" fmla="*/ 588879 w 601094"/>
                  <a:gd name="connsiteY96" fmla="*/ 508607 h 522431"/>
                  <a:gd name="connsiteX97" fmla="*/ 582791 w 601094"/>
                  <a:gd name="connsiteY97" fmla="*/ 365433 h 522431"/>
                  <a:gd name="connsiteX98" fmla="*/ 581817 w 601094"/>
                  <a:gd name="connsiteY98" fmla="*/ 243893 h 522431"/>
                  <a:gd name="connsiteX99" fmla="*/ 479541 w 601094"/>
                  <a:gd name="connsiteY99" fmla="*/ 244622 h 522431"/>
                  <a:gd name="connsiteX100" fmla="*/ 471505 w 601094"/>
                  <a:gd name="connsiteY100" fmla="*/ 233683 h 522431"/>
                  <a:gd name="connsiteX101" fmla="*/ 471992 w 601094"/>
                  <a:gd name="connsiteY101" fmla="*/ 232711 h 522431"/>
                  <a:gd name="connsiteX102" fmla="*/ 265734 w 601094"/>
                  <a:gd name="connsiteY102" fmla="*/ 227849 h 522431"/>
                  <a:gd name="connsiteX103" fmla="*/ 119138 w 601094"/>
                  <a:gd name="connsiteY103" fmla="*/ 222988 h 522431"/>
                  <a:gd name="connsiteX104" fmla="*/ 126200 w 601094"/>
                  <a:gd name="connsiteY104" fmla="*/ 240003 h 522431"/>
                  <a:gd name="connsiteX105" fmla="*/ 126687 w 601094"/>
                  <a:gd name="connsiteY105" fmla="*/ 242920 h 522431"/>
                  <a:gd name="connsiteX106" fmla="*/ 126200 w 601094"/>
                  <a:gd name="connsiteY106" fmla="*/ 248268 h 522431"/>
                  <a:gd name="connsiteX107" fmla="*/ 69461 w 601094"/>
                  <a:gd name="connsiteY107" fmla="*/ 258721 h 522431"/>
                  <a:gd name="connsiteX108" fmla="*/ 15157 w 601094"/>
                  <a:gd name="connsiteY108" fmla="*/ 218612 h 522431"/>
                  <a:gd name="connsiteX109" fmla="*/ 300922 w 601094"/>
                  <a:gd name="connsiteY109" fmla="*/ 127898 h 522431"/>
                  <a:gd name="connsiteX110" fmla="*/ 259890 w 601094"/>
                  <a:gd name="connsiteY110" fmla="*/ 137666 h 522431"/>
                  <a:gd name="connsiteX111" fmla="*/ 169546 w 601094"/>
                  <a:gd name="connsiteY111" fmla="*/ 180449 h 522431"/>
                  <a:gd name="connsiteX112" fmla="*/ 119138 w 601094"/>
                  <a:gd name="connsiteY112" fmla="*/ 208160 h 522431"/>
                  <a:gd name="connsiteX113" fmla="*/ 288868 w 601094"/>
                  <a:gd name="connsiteY113" fmla="*/ 212292 h 522431"/>
                  <a:gd name="connsiteX114" fmla="*/ 479541 w 601094"/>
                  <a:gd name="connsiteY114" fmla="*/ 214966 h 522431"/>
                  <a:gd name="connsiteX115" fmla="*/ 420367 w 601094"/>
                  <a:gd name="connsiteY115" fmla="*/ 166593 h 522431"/>
                  <a:gd name="connsiteX116" fmla="*/ 300922 w 601094"/>
                  <a:gd name="connsiteY116" fmla="*/ 127898 h 522431"/>
                  <a:gd name="connsiteX117" fmla="*/ 304940 w 601094"/>
                  <a:gd name="connsiteY117" fmla="*/ 19043 h 522431"/>
                  <a:gd name="connsiteX118" fmla="*/ 305671 w 601094"/>
                  <a:gd name="connsiteY118" fmla="*/ 25606 h 522431"/>
                  <a:gd name="connsiteX119" fmla="*/ 320282 w 601094"/>
                  <a:gd name="connsiteY119" fmla="*/ 28766 h 522431"/>
                  <a:gd name="connsiteX120" fmla="*/ 311271 w 601094"/>
                  <a:gd name="connsiteY120" fmla="*/ 22932 h 522431"/>
                  <a:gd name="connsiteX121" fmla="*/ 304940 w 601094"/>
                  <a:gd name="connsiteY121" fmla="*/ 19043 h 522431"/>
                  <a:gd name="connsiteX122" fmla="*/ 296417 w 601094"/>
                  <a:gd name="connsiteY122" fmla="*/ 113 h 522431"/>
                  <a:gd name="connsiteX123" fmla="*/ 302992 w 601094"/>
                  <a:gd name="connsiteY123" fmla="*/ 4458 h 522431"/>
                  <a:gd name="connsiteX124" fmla="*/ 302992 w 601094"/>
                  <a:gd name="connsiteY124" fmla="*/ 4701 h 522431"/>
                  <a:gd name="connsiteX125" fmla="*/ 323691 w 601094"/>
                  <a:gd name="connsiteY125" fmla="*/ 12723 h 522431"/>
                  <a:gd name="connsiteX126" fmla="*/ 355835 w 601094"/>
                  <a:gd name="connsiteY126" fmla="*/ 31197 h 522431"/>
                  <a:gd name="connsiteX127" fmla="*/ 351451 w 601094"/>
                  <a:gd name="connsiteY127" fmla="*/ 47727 h 522431"/>
                  <a:gd name="connsiteX128" fmla="*/ 306888 w 601094"/>
                  <a:gd name="connsiteY128" fmla="*/ 47970 h 522431"/>
                  <a:gd name="connsiteX129" fmla="*/ 302018 w 601094"/>
                  <a:gd name="connsiteY129" fmla="*/ 104851 h 522431"/>
                  <a:gd name="connsiteX130" fmla="*/ 388222 w 601094"/>
                  <a:gd name="connsiteY130" fmla="*/ 131832 h 522431"/>
                  <a:gd name="connsiteX131" fmla="*/ 491960 w 601094"/>
                  <a:gd name="connsiteY131" fmla="*/ 235385 h 522431"/>
                  <a:gd name="connsiteX132" fmla="*/ 583035 w 601094"/>
                  <a:gd name="connsiteY132" fmla="*/ 217640 h 522431"/>
                  <a:gd name="connsiteX133" fmla="*/ 596185 w 601094"/>
                  <a:gd name="connsiteY133" fmla="*/ 224203 h 522431"/>
                  <a:gd name="connsiteX134" fmla="*/ 598376 w 601094"/>
                  <a:gd name="connsiteY134" fmla="*/ 229551 h 522431"/>
                  <a:gd name="connsiteX135" fmla="*/ 599107 w 601094"/>
                  <a:gd name="connsiteY135" fmla="*/ 403840 h 522431"/>
                  <a:gd name="connsiteX136" fmla="*/ 591558 w 601094"/>
                  <a:gd name="connsiteY136" fmla="*/ 516629 h 522431"/>
                  <a:gd name="connsiteX137" fmla="*/ 585470 w 601094"/>
                  <a:gd name="connsiteY137" fmla="*/ 519546 h 522431"/>
                  <a:gd name="connsiteX138" fmla="*/ 577677 w 601094"/>
                  <a:gd name="connsiteY138" fmla="*/ 522220 h 522431"/>
                  <a:gd name="connsiteX139" fmla="*/ 449101 w 601094"/>
                  <a:gd name="connsiteY139" fmla="*/ 489890 h 522431"/>
                  <a:gd name="connsiteX140" fmla="*/ 323934 w 601094"/>
                  <a:gd name="connsiteY140" fmla="*/ 501558 h 522431"/>
                  <a:gd name="connsiteX141" fmla="*/ 89429 w 601094"/>
                  <a:gd name="connsiteY141" fmla="*/ 487459 h 522431"/>
                  <a:gd name="connsiteX142" fmla="*/ 84072 w 601094"/>
                  <a:gd name="connsiteY142" fmla="*/ 492564 h 522431"/>
                  <a:gd name="connsiteX143" fmla="*/ 12966 w 601094"/>
                  <a:gd name="connsiteY143" fmla="*/ 518817 h 522431"/>
                  <a:gd name="connsiteX144" fmla="*/ 4686 w 601094"/>
                  <a:gd name="connsiteY144" fmla="*/ 512497 h 522431"/>
                  <a:gd name="connsiteX145" fmla="*/ 7121 w 601094"/>
                  <a:gd name="connsiteY145" fmla="*/ 310497 h 522431"/>
                  <a:gd name="connsiteX146" fmla="*/ 6878 w 601094"/>
                  <a:gd name="connsiteY146" fmla="*/ 210834 h 522431"/>
                  <a:gd name="connsiteX147" fmla="*/ 15888 w 601094"/>
                  <a:gd name="connsiteY147" fmla="*/ 212535 h 522431"/>
                  <a:gd name="connsiteX148" fmla="*/ 66782 w 601094"/>
                  <a:gd name="connsiteY148" fmla="*/ 247296 h 522431"/>
                  <a:gd name="connsiteX149" fmla="*/ 115485 w 601094"/>
                  <a:gd name="connsiteY149" fmla="*/ 242434 h 522431"/>
                  <a:gd name="connsiteX150" fmla="*/ 85046 w 601094"/>
                  <a:gd name="connsiteY150" fmla="*/ 211806 h 522431"/>
                  <a:gd name="connsiteX151" fmla="*/ 88212 w 601094"/>
                  <a:gd name="connsiteY151" fmla="*/ 200138 h 522431"/>
                  <a:gd name="connsiteX152" fmla="*/ 274014 w 601094"/>
                  <a:gd name="connsiteY152" fmla="*/ 111171 h 522431"/>
                  <a:gd name="connsiteX153" fmla="*/ 292521 w 601094"/>
                  <a:gd name="connsiteY153" fmla="*/ 105580 h 522431"/>
                  <a:gd name="connsiteX154" fmla="*/ 290329 w 601094"/>
                  <a:gd name="connsiteY154" fmla="*/ 40434 h 522431"/>
                  <a:gd name="connsiteX155" fmla="*/ 290086 w 601094"/>
                  <a:gd name="connsiteY155" fmla="*/ 29009 h 522431"/>
                  <a:gd name="connsiteX156" fmla="*/ 290573 w 601094"/>
                  <a:gd name="connsiteY156" fmla="*/ 6160 h 522431"/>
                  <a:gd name="connsiteX157" fmla="*/ 296417 w 601094"/>
                  <a:gd name="connsiteY157" fmla="*/ 113 h 52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01094" h="522431">
                    <a:moveTo>
                      <a:pt x="427885" y="274980"/>
                    </a:moveTo>
                    <a:cubicBezTo>
                      <a:pt x="432025" y="289568"/>
                      <a:pt x="431782" y="309261"/>
                      <a:pt x="432269" y="321660"/>
                    </a:cubicBezTo>
                    <a:cubicBezTo>
                      <a:pt x="433730" y="357156"/>
                      <a:pt x="437139" y="394111"/>
                      <a:pt x="431295" y="429121"/>
                    </a:cubicBezTo>
                    <a:cubicBezTo>
                      <a:pt x="427885" y="449300"/>
                      <a:pt x="455403" y="436171"/>
                      <a:pt x="453455" y="417208"/>
                    </a:cubicBezTo>
                    <a:cubicBezTo>
                      <a:pt x="451020" y="394840"/>
                      <a:pt x="449802" y="372230"/>
                      <a:pt x="448585" y="349619"/>
                    </a:cubicBezTo>
                    <a:cubicBezTo>
                      <a:pt x="447611" y="333330"/>
                      <a:pt x="446637" y="317527"/>
                      <a:pt x="448585" y="301238"/>
                    </a:cubicBezTo>
                    <a:cubicBezTo>
                      <a:pt x="450533" y="282760"/>
                      <a:pt x="446880" y="275224"/>
                      <a:pt x="427885" y="274980"/>
                    </a:cubicBezTo>
                    <a:close/>
                    <a:moveTo>
                      <a:pt x="352921" y="272822"/>
                    </a:moveTo>
                    <a:cubicBezTo>
                      <a:pt x="351217" y="305158"/>
                      <a:pt x="355112" y="339439"/>
                      <a:pt x="354868" y="371774"/>
                    </a:cubicBezTo>
                    <a:cubicBezTo>
                      <a:pt x="354868" y="389279"/>
                      <a:pt x="353651" y="405812"/>
                      <a:pt x="351947" y="423317"/>
                    </a:cubicBezTo>
                    <a:cubicBezTo>
                      <a:pt x="350000" y="446170"/>
                      <a:pt x="359980" y="444468"/>
                      <a:pt x="378481" y="441065"/>
                    </a:cubicBezTo>
                    <a:cubicBezTo>
                      <a:pt x="393817" y="438390"/>
                      <a:pt x="387488" y="426477"/>
                      <a:pt x="386514" y="411647"/>
                    </a:cubicBezTo>
                    <a:cubicBezTo>
                      <a:pt x="385540" y="395357"/>
                      <a:pt x="384323" y="378825"/>
                      <a:pt x="385297" y="362535"/>
                    </a:cubicBezTo>
                    <a:cubicBezTo>
                      <a:pt x="386514" y="342356"/>
                      <a:pt x="388948" y="321690"/>
                      <a:pt x="388461" y="301511"/>
                    </a:cubicBezTo>
                    <a:cubicBezTo>
                      <a:pt x="387974" y="273552"/>
                      <a:pt x="380428" y="274038"/>
                      <a:pt x="356816" y="273795"/>
                    </a:cubicBezTo>
                    <a:cubicBezTo>
                      <a:pt x="355112" y="273795"/>
                      <a:pt x="353895" y="273309"/>
                      <a:pt x="352921" y="272822"/>
                    </a:cubicBezTo>
                    <a:close/>
                    <a:moveTo>
                      <a:pt x="276425" y="271096"/>
                    </a:moveTo>
                    <a:cubicBezTo>
                      <a:pt x="286174" y="306831"/>
                      <a:pt x="280325" y="345969"/>
                      <a:pt x="279350" y="382676"/>
                    </a:cubicBezTo>
                    <a:cubicBezTo>
                      <a:pt x="278862" y="397748"/>
                      <a:pt x="278131" y="413063"/>
                      <a:pt x="278131" y="427892"/>
                    </a:cubicBezTo>
                    <a:cubicBezTo>
                      <a:pt x="278131" y="449041"/>
                      <a:pt x="279350" y="450986"/>
                      <a:pt x="302017" y="447096"/>
                    </a:cubicBezTo>
                    <a:cubicBezTo>
                      <a:pt x="317128" y="444422"/>
                      <a:pt x="309085" y="407715"/>
                      <a:pt x="308841" y="393859"/>
                    </a:cubicBezTo>
                    <a:cubicBezTo>
                      <a:pt x="308841" y="369792"/>
                      <a:pt x="308353" y="345483"/>
                      <a:pt x="309816" y="321660"/>
                    </a:cubicBezTo>
                    <a:cubicBezTo>
                      <a:pt x="310547" y="308289"/>
                      <a:pt x="314690" y="291759"/>
                      <a:pt x="313472" y="278875"/>
                    </a:cubicBezTo>
                    <a:cubicBezTo>
                      <a:pt x="312497" y="266477"/>
                      <a:pt x="288855" y="273041"/>
                      <a:pt x="281787" y="273041"/>
                    </a:cubicBezTo>
                    <a:cubicBezTo>
                      <a:pt x="279594" y="273041"/>
                      <a:pt x="277888" y="272068"/>
                      <a:pt x="276425" y="271096"/>
                    </a:cubicBezTo>
                    <a:close/>
                    <a:moveTo>
                      <a:pt x="207982" y="270139"/>
                    </a:moveTo>
                    <a:cubicBezTo>
                      <a:pt x="205060" y="301985"/>
                      <a:pt x="210174" y="339421"/>
                      <a:pt x="212122" y="371024"/>
                    </a:cubicBezTo>
                    <a:cubicBezTo>
                      <a:pt x="213339" y="390471"/>
                      <a:pt x="214800" y="409433"/>
                      <a:pt x="213826" y="428880"/>
                    </a:cubicBezTo>
                    <a:cubicBezTo>
                      <a:pt x="209687" y="437632"/>
                      <a:pt x="211635" y="443952"/>
                      <a:pt x="219427" y="447842"/>
                    </a:cubicBezTo>
                    <a:cubicBezTo>
                      <a:pt x="226732" y="450030"/>
                      <a:pt x="232576" y="448571"/>
                      <a:pt x="237689" y="443709"/>
                    </a:cubicBezTo>
                    <a:cubicBezTo>
                      <a:pt x="237933" y="410891"/>
                      <a:pt x="236472" y="377830"/>
                      <a:pt x="236472" y="345013"/>
                    </a:cubicBezTo>
                    <a:cubicBezTo>
                      <a:pt x="236228" y="330670"/>
                      <a:pt x="236715" y="316570"/>
                      <a:pt x="237446" y="302228"/>
                    </a:cubicBezTo>
                    <a:cubicBezTo>
                      <a:pt x="238663" y="279620"/>
                      <a:pt x="232819" y="274515"/>
                      <a:pt x="213339" y="272570"/>
                    </a:cubicBezTo>
                    <a:cubicBezTo>
                      <a:pt x="211148" y="272327"/>
                      <a:pt x="209200" y="271355"/>
                      <a:pt x="207982" y="270139"/>
                    </a:cubicBezTo>
                    <a:close/>
                    <a:moveTo>
                      <a:pt x="167332" y="268198"/>
                    </a:moveTo>
                    <a:cubicBezTo>
                      <a:pt x="169037" y="272817"/>
                      <a:pt x="147120" y="270629"/>
                      <a:pt x="141519" y="270872"/>
                    </a:cubicBezTo>
                    <a:cubicBezTo>
                      <a:pt x="139571" y="270872"/>
                      <a:pt x="138110" y="270386"/>
                      <a:pt x="136893" y="269657"/>
                    </a:cubicBezTo>
                    <a:cubicBezTo>
                      <a:pt x="138354" y="310259"/>
                      <a:pt x="141276" y="350861"/>
                      <a:pt x="141032" y="391464"/>
                    </a:cubicBezTo>
                    <a:cubicBezTo>
                      <a:pt x="141032" y="409698"/>
                      <a:pt x="141763" y="428176"/>
                      <a:pt x="138354" y="445924"/>
                    </a:cubicBezTo>
                    <a:cubicBezTo>
                      <a:pt x="134701" y="464645"/>
                      <a:pt x="170011" y="452002"/>
                      <a:pt x="167332" y="431823"/>
                    </a:cubicBezTo>
                    <a:cubicBezTo>
                      <a:pt x="162705" y="395354"/>
                      <a:pt x="165384" y="358641"/>
                      <a:pt x="168793" y="322172"/>
                    </a:cubicBezTo>
                    <a:cubicBezTo>
                      <a:pt x="170498" y="304910"/>
                      <a:pt x="173907" y="284974"/>
                      <a:pt x="167332" y="268198"/>
                    </a:cubicBezTo>
                    <a:close/>
                    <a:moveTo>
                      <a:pt x="424963" y="258205"/>
                    </a:moveTo>
                    <a:cubicBezTo>
                      <a:pt x="464414" y="252613"/>
                      <a:pt x="474155" y="272063"/>
                      <a:pt x="470015" y="309504"/>
                    </a:cubicBezTo>
                    <a:cubicBezTo>
                      <a:pt x="466362" y="340137"/>
                      <a:pt x="467336" y="372959"/>
                      <a:pt x="468797" y="403836"/>
                    </a:cubicBezTo>
                    <a:cubicBezTo>
                      <a:pt x="469284" y="414047"/>
                      <a:pt x="476346" y="438116"/>
                      <a:pt x="467336" y="447112"/>
                    </a:cubicBezTo>
                    <a:cubicBezTo>
                      <a:pt x="455160" y="459511"/>
                      <a:pt x="414248" y="458782"/>
                      <a:pt x="417658" y="434469"/>
                    </a:cubicBezTo>
                    <a:cubicBezTo>
                      <a:pt x="422528" y="402377"/>
                      <a:pt x="418875" y="368097"/>
                      <a:pt x="418632" y="335761"/>
                    </a:cubicBezTo>
                    <a:cubicBezTo>
                      <a:pt x="418632" y="314123"/>
                      <a:pt x="420823" y="288838"/>
                      <a:pt x="415222" y="267687"/>
                    </a:cubicBezTo>
                    <a:cubicBezTo>
                      <a:pt x="414492" y="264526"/>
                      <a:pt x="416927" y="262581"/>
                      <a:pt x="419362" y="262824"/>
                    </a:cubicBezTo>
                    <a:cubicBezTo>
                      <a:pt x="420336" y="260393"/>
                      <a:pt x="422041" y="258691"/>
                      <a:pt x="424963" y="258205"/>
                    </a:cubicBezTo>
                    <a:close/>
                    <a:moveTo>
                      <a:pt x="356816" y="257749"/>
                    </a:moveTo>
                    <a:cubicBezTo>
                      <a:pt x="368500" y="258235"/>
                      <a:pt x="380428" y="258478"/>
                      <a:pt x="392356" y="258478"/>
                    </a:cubicBezTo>
                    <a:cubicBezTo>
                      <a:pt x="395034" y="258478"/>
                      <a:pt x="398198" y="260423"/>
                      <a:pt x="398685" y="263340"/>
                    </a:cubicBezTo>
                    <a:cubicBezTo>
                      <a:pt x="408179" y="315126"/>
                      <a:pt x="399415" y="371045"/>
                      <a:pt x="400876" y="423803"/>
                    </a:cubicBezTo>
                    <a:cubicBezTo>
                      <a:pt x="401606" y="455652"/>
                      <a:pt x="396738" y="452248"/>
                      <a:pt x="366066" y="455652"/>
                    </a:cubicBezTo>
                    <a:cubicBezTo>
                      <a:pt x="335638" y="459299"/>
                      <a:pt x="336611" y="437418"/>
                      <a:pt x="340019" y="412133"/>
                    </a:cubicBezTo>
                    <a:cubicBezTo>
                      <a:pt x="346835" y="362292"/>
                      <a:pt x="337585" y="310507"/>
                      <a:pt x="344401" y="260909"/>
                    </a:cubicBezTo>
                    <a:cubicBezTo>
                      <a:pt x="344888" y="257019"/>
                      <a:pt x="350000" y="256776"/>
                      <a:pt x="352434" y="258964"/>
                    </a:cubicBezTo>
                    <a:cubicBezTo>
                      <a:pt x="353651" y="258235"/>
                      <a:pt x="354868" y="257749"/>
                      <a:pt x="356816" y="257749"/>
                    </a:cubicBezTo>
                    <a:close/>
                    <a:moveTo>
                      <a:pt x="213339" y="256040"/>
                    </a:moveTo>
                    <a:cubicBezTo>
                      <a:pt x="251569" y="254095"/>
                      <a:pt x="255709" y="265277"/>
                      <a:pt x="252787" y="302228"/>
                    </a:cubicBezTo>
                    <a:cubicBezTo>
                      <a:pt x="248891" y="352548"/>
                      <a:pt x="257170" y="404571"/>
                      <a:pt x="250595" y="454405"/>
                    </a:cubicBezTo>
                    <a:cubicBezTo>
                      <a:pt x="249865" y="458052"/>
                      <a:pt x="247673" y="461212"/>
                      <a:pt x="243290" y="461455"/>
                    </a:cubicBezTo>
                    <a:cubicBezTo>
                      <a:pt x="231602" y="461455"/>
                      <a:pt x="219670" y="461455"/>
                      <a:pt x="207738" y="461455"/>
                    </a:cubicBezTo>
                    <a:cubicBezTo>
                      <a:pt x="203842" y="461698"/>
                      <a:pt x="201407" y="458538"/>
                      <a:pt x="201164" y="454891"/>
                    </a:cubicBezTo>
                    <a:cubicBezTo>
                      <a:pt x="197755" y="418184"/>
                      <a:pt x="199216" y="379775"/>
                      <a:pt x="199459" y="342825"/>
                    </a:cubicBezTo>
                    <a:cubicBezTo>
                      <a:pt x="199459" y="318758"/>
                      <a:pt x="192885" y="288371"/>
                      <a:pt x="198972" y="265277"/>
                    </a:cubicBezTo>
                    <a:cubicBezTo>
                      <a:pt x="199703" y="262117"/>
                      <a:pt x="203355" y="261388"/>
                      <a:pt x="205790" y="262360"/>
                    </a:cubicBezTo>
                    <a:cubicBezTo>
                      <a:pt x="206521" y="259200"/>
                      <a:pt x="208956" y="256283"/>
                      <a:pt x="213339" y="256040"/>
                    </a:cubicBezTo>
                    <a:close/>
                    <a:moveTo>
                      <a:pt x="281787" y="255781"/>
                    </a:moveTo>
                    <a:cubicBezTo>
                      <a:pt x="310303" y="255052"/>
                      <a:pt x="331264" y="253107"/>
                      <a:pt x="327608" y="286897"/>
                    </a:cubicBezTo>
                    <a:cubicBezTo>
                      <a:pt x="322002" y="341350"/>
                      <a:pt x="323464" y="396533"/>
                      <a:pt x="323708" y="451472"/>
                    </a:cubicBezTo>
                    <a:cubicBezTo>
                      <a:pt x="323708" y="455605"/>
                      <a:pt x="320540" y="457793"/>
                      <a:pt x="316884" y="458279"/>
                    </a:cubicBezTo>
                    <a:cubicBezTo>
                      <a:pt x="292755" y="461196"/>
                      <a:pt x="262533" y="469461"/>
                      <a:pt x="262533" y="435914"/>
                    </a:cubicBezTo>
                    <a:cubicBezTo>
                      <a:pt x="262533" y="379030"/>
                      <a:pt x="264726" y="321173"/>
                      <a:pt x="267895" y="264289"/>
                    </a:cubicBezTo>
                    <a:cubicBezTo>
                      <a:pt x="268138" y="260886"/>
                      <a:pt x="272038" y="260157"/>
                      <a:pt x="273744" y="262831"/>
                    </a:cubicBezTo>
                    <a:cubicBezTo>
                      <a:pt x="274475" y="259184"/>
                      <a:pt x="277156" y="255781"/>
                      <a:pt x="281787" y="255781"/>
                    </a:cubicBezTo>
                    <a:close/>
                    <a:moveTo>
                      <a:pt x="163192" y="253367"/>
                    </a:moveTo>
                    <a:cubicBezTo>
                      <a:pt x="171289" y="254339"/>
                      <a:pt x="178534" y="257257"/>
                      <a:pt x="179751" y="264794"/>
                    </a:cubicBezTo>
                    <a:cubicBezTo>
                      <a:pt x="184135" y="295428"/>
                      <a:pt x="177560" y="323631"/>
                      <a:pt x="176829" y="354508"/>
                    </a:cubicBezTo>
                    <a:cubicBezTo>
                      <a:pt x="176342" y="377119"/>
                      <a:pt x="174151" y="399730"/>
                      <a:pt x="177073" y="422341"/>
                    </a:cubicBezTo>
                    <a:cubicBezTo>
                      <a:pt x="178534" y="434254"/>
                      <a:pt x="180482" y="445438"/>
                      <a:pt x="176099" y="457108"/>
                    </a:cubicBezTo>
                    <a:cubicBezTo>
                      <a:pt x="171472" y="470237"/>
                      <a:pt x="141276" y="461484"/>
                      <a:pt x="132996" y="460755"/>
                    </a:cubicBezTo>
                    <a:cubicBezTo>
                      <a:pt x="131535" y="460755"/>
                      <a:pt x="130074" y="459539"/>
                      <a:pt x="130074" y="457838"/>
                    </a:cubicBezTo>
                    <a:cubicBezTo>
                      <a:pt x="132266" y="392193"/>
                      <a:pt x="117168" y="319255"/>
                      <a:pt x="132266" y="255312"/>
                    </a:cubicBezTo>
                    <a:cubicBezTo>
                      <a:pt x="132996" y="253124"/>
                      <a:pt x="136162" y="253610"/>
                      <a:pt x="136406" y="255798"/>
                    </a:cubicBezTo>
                    <a:cubicBezTo>
                      <a:pt x="137623" y="254583"/>
                      <a:pt x="139328" y="253853"/>
                      <a:pt x="141519" y="253610"/>
                    </a:cubicBezTo>
                    <a:cubicBezTo>
                      <a:pt x="146146" y="253367"/>
                      <a:pt x="155096" y="252394"/>
                      <a:pt x="163192" y="253367"/>
                    </a:cubicBezTo>
                    <a:close/>
                    <a:moveTo>
                      <a:pt x="15157" y="218612"/>
                    </a:moveTo>
                    <a:cubicBezTo>
                      <a:pt x="5904" y="271847"/>
                      <a:pt x="21002" y="337722"/>
                      <a:pt x="20027" y="391686"/>
                    </a:cubicBezTo>
                    <a:cubicBezTo>
                      <a:pt x="19297" y="425474"/>
                      <a:pt x="17592" y="459505"/>
                      <a:pt x="17592" y="493293"/>
                    </a:cubicBezTo>
                    <a:cubicBezTo>
                      <a:pt x="17592" y="505933"/>
                      <a:pt x="71653" y="478222"/>
                      <a:pt x="79445" y="475791"/>
                    </a:cubicBezTo>
                    <a:cubicBezTo>
                      <a:pt x="80906" y="475305"/>
                      <a:pt x="82367" y="475305"/>
                      <a:pt x="83585" y="475548"/>
                    </a:cubicBezTo>
                    <a:cubicBezTo>
                      <a:pt x="180991" y="476278"/>
                      <a:pt x="276205" y="489890"/>
                      <a:pt x="373855" y="479438"/>
                    </a:cubicBezTo>
                    <a:cubicBezTo>
                      <a:pt x="455920" y="470687"/>
                      <a:pt x="510954" y="465825"/>
                      <a:pt x="582061" y="507149"/>
                    </a:cubicBezTo>
                    <a:cubicBezTo>
                      <a:pt x="584252" y="505933"/>
                      <a:pt x="586931" y="506177"/>
                      <a:pt x="588879" y="508607"/>
                    </a:cubicBezTo>
                    <a:cubicBezTo>
                      <a:pt x="566232" y="478708"/>
                      <a:pt x="581817" y="399707"/>
                      <a:pt x="582791" y="365433"/>
                    </a:cubicBezTo>
                    <a:cubicBezTo>
                      <a:pt x="584009" y="324839"/>
                      <a:pt x="584009" y="284487"/>
                      <a:pt x="581817" y="243893"/>
                    </a:cubicBezTo>
                    <a:cubicBezTo>
                      <a:pt x="554300" y="264068"/>
                      <a:pt x="507302" y="259936"/>
                      <a:pt x="479541" y="244622"/>
                    </a:cubicBezTo>
                    <a:cubicBezTo>
                      <a:pt x="473940" y="246080"/>
                      <a:pt x="467365" y="238788"/>
                      <a:pt x="471505" y="233683"/>
                    </a:cubicBezTo>
                    <a:cubicBezTo>
                      <a:pt x="471748" y="233197"/>
                      <a:pt x="471748" y="232954"/>
                      <a:pt x="471992" y="232711"/>
                    </a:cubicBezTo>
                    <a:cubicBezTo>
                      <a:pt x="405512" y="223717"/>
                      <a:pt x="332944" y="230766"/>
                      <a:pt x="265734" y="227849"/>
                    </a:cubicBezTo>
                    <a:cubicBezTo>
                      <a:pt x="217762" y="225662"/>
                      <a:pt x="167598" y="221043"/>
                      <a:pt x="119138" y="222988"/>
                    </a:cubicBezTo>
                    <a:cubicBezTo>
                      <a:pt x="120599" y="227849"/>
                      <a:pt x="122791" y="233440"/>
                      <a:pt x="126200" y="240003"/>
                    </a:cubicBezTo>
                    <a:cubicBezTo>
                      <a:pt x="126687" y="240976"/>
                      <a:pt x="126687" y="241948"/>
                      <a:pt x="126687" y="242920"/>
                    </a:cubicBezTo>
                    <a:cubicBezTo>
                      <a:pt x="127661" y="244379"/>
                      <a:pt x="127905" y="246566"/>
                      <a:pt x="126200" y="248268"/>
                    </a:cubicBezTo>
                    <a:cubicBezTo>
                      <a:pt x="112563" y="261151"/>
                      <a:pt x="86994" y="262610"/>
                      <a:pt x="69461" y="258721"/>
                    </a:cubicBezTo>
                    <a:cubicBezTo>
                      <a:pt x="45110" y="253616"/>
                      <a:pt x="31473" y="235871"/>
                      <a:pt x="15157" y="218612"/>
                    </a:cubicBezTo>
                    <a:close/>
                    <a:moveTo>
                      <a:pt x="300922" y="127898"/>
                    </a:moveTo>
                    <a:cubicBezTo>
                      <a:pt x="287057" y="128201"/>
                      <a:pt x="273283" y="131103"/>
                      <a:pt x="259890" y="137666"/>
                    </a:cubicBezTo>
                    <a:cubicBezTo>
                      <a:pt x="230181" y="152251"/>
                      <a:pt x="200229" y="167808"/>
                      <a:pt x="169546" y="180449"/>
                    </a:cubicBezTo>
                    <a:cubicBezTo>
                      <a:pt x="143490" y="191144"/>
                      <a:pt x="124008" y="195276"/>
                      <a:pt x="119138" y="208160"/>
                    </a:cubicBezTo>
                    <a:cubicBezTo>
                      <a:pt x="173198" y="199409"/>
                      <a:pt x="235782" y="209618"/>
                      <a:pt x="288868" y="212292"/>
                    </a:cubicBezTo>
                    <a:cubicBezTo>
                      <a:pt x="351451" y="215209"/>
                      <a:pt x="417932" y="207431"/>
                      <a:pt x="479541" y="214966"/>
                    </a:cubicBezTo>
                    <a:cubicBezTo>
                      <a:pt x="481732" y="190415"/>
                      <a:pt x="443501" y="177532"/>
                      <a:pt x="420367" y="166593"/>
                    </a:cubicBezTo>
                    <a:cubicBezTo>
                      <a:pt x="384935" y="149456"/>
                      <a:pt x="342518" y="126986"/>
                      <a:pt x="300922" y="127898"/>
                    </a:cubicBezTo>
                    <a:close/>
                    <a:moveTo>
                      <a:pt x="304940" y="19043"/>
                    </a:moveTo>
                    <a:cubicBezTo>
                      <a:pt x="305184" y="21231"/>
                      <a:pt x="305427" y="23419"/>
                      <a:pt x="305671" y="25606"/>
                    </a:cubicBezTo>
                    <a:cubicBezTo>
                      <a:pt x="310541" y="27308"/>
                      <a:pt x="315411" y="28280"/>
                      <a:pt x="320282" y="28766"/>
                    </a:cubicBezTo>
                    <a:cubicBezTo>
                      <a:pt x="317359" y="26822"/>
                      <a:pt x="314194" y="24877"/>
                      <a:pt x="311271" y="22932"/>
                    </a:cubicBezTo>
                    <a:cubicBezTo>
                      <a:pt x="309567" y="21717"/>
                      <a:pt x="307132" y="20502"/>
                      <a:pt x="304940" y="19043"/>
                    </a:cubicBezTo>
                    <a:close/>
                    <a:moveTo>
                      <a:pt x="296417" y="113"/>
                    </a:moveTo>
                    <a:cubicBezTo>
                      <a:pt x="299339" y="-403"/>
                      <a:pt x="302383" y="812"/>
                      <a:pt x="302992" y="4458"/>
                    </a:cubicBezTo>
                    <a:cubicBezTo>
                      <a:pt x="302992" y="4701"/>
                      <a:pt x="302992" y="4701"/>
                      <a:pt x="302992" y="4701"/>
                    </a:cubicBezTo>
                    <a:cubicBezTo>
                      <a:pt x="310054" y="5431"/>
                      <a:pt x="318090" y="10535"/>
                      <a:pt x="323691" y="12723"/>
                    </a:cubicBezTo>
                    <a:cubicBezTo>
                      <a:pt x="335136" y="17585"/>
                      <a:pt x="346338" y="23176"/>
                      <a:pt x="355835" y="31197"/>
                    </a:cubicBezTo>
                    <a:cubicBezTo>
                      <a:pt x="361192" y="35816"/>
                      <a:pt x="358757" y="46511"/>
                      <a:pt x="351451" y="47727"/>
                    </a:cubicBezTo>
                    <a:cubicBezTo>
                      <a:pt x="338302" y="49914"/>
                      <a:pt x="321499" y="51130"/>
                      <a:pt x="306888" y="47970"/>
                    </a:cubicBezTo>
                    <a:cubicBezTo>
                      <a:pt x="307375" y="67173"/>
                      <a:pt x="306158" y="86863"/>
                      <a:pt x="302018" y="104851"/>
                    </a:cubicBezTo>
                    <a:cubicBezTo>
                      <a:pt x="331727" y="105337"/>
                      <a:pt x="365819" y="122109"/>
                      <a:pt x="388222" y="131832"/>
                    </a:cubicBezTo>
                    <a:cubicBezTo>
                      <a:pt x="429620" y="149577"/>
                      <a:pt x="547238" y="184095"/>
                      <a:pt x="491960" y="235385"/>
                    </a:cubicBezTo>
                    <a:cubicBezTo>
                      <a:pt x="524348" y="245108"/>
                      <a:pt x="554300" y="233926"/>
                      <a:pt x="583035" y="217640"/>
                    </a:cubicBezTo>
                    <a:cubicBezTo>
                      <a:pt x="588879" y="214480"/>
                      <a:pt x="595454" y="218855"/>
                      <a:pt x="596185" y="224203"/>
                    </a:cubicBezTo>
                    <a:cubicBezTo>
                      <a:pt x="597402" y="225662"/>
                      <a:pt x="598376" y="227363"/>
                      <a:pt x="598376" y="229551"/>
                    </a:cubicBezTo>
                    <a:cubicBezTo>
                      <a:pt x="600811" y="287404"/>
                      <a:pt x="600081" y="345987"/>
                      <a:pt x="599107" y="403840"/>
                    </a:cubicBezTo>
                    <a:cubicBezTo>
                      <a:pt x="598620" y="440302"/>
                      <a:pt x="607386" y="482841"/>
                      <a:pt x="591558" y="516629"/>
                    </a:cubicBezTo>
                    <a:cubicBezTo>
                      <a:pt x="590584" y="518817"/>
                      <a:pt x="587905" y="519789"/>
                      <a:pt x="585470" y="519546"/>
                    </a:cubicBezTo>
                    <a:cubicBezTo>
                      <a:pt x="583765" y="521734"/>
                      <a:pt x="581087" y="522949"/>
                      <a:pt x="577677" y="522220"/>
                    </a:cubicBezTo>
                    <a:cubicBezTo>
                      <a:pt x="532871" y="510795"/>
                      <a:pt x="499996" y="485515"/>
                      <a:pt x="449101" y="489890"/>
                    </a:cubicBezTo>
                    <a:cubicBezTo>
                      <a:pt x="407460" y="493293"/>
                      <a:pt x="365819" y="499856"/>
                      <a:pt x="323934" y="501558"/>
                    </a:cubicBezTo>
                    <a:cubicBezTo>
                      <a:pt x="248445" y="504718"/>
                      <a:pt x="163458" y="506177"/>
                      <a:pt x="89429" y="487459"/>
                    </a:cubicBezTo>
                    <a:cubicBezTo>
                      <a:pt x="88455" y="489647"/>
                      <a:pt x="86751" y="491592"/>
                      <a:pt x="84072" y="492564"/>
                    </a:cubicBezTo>
                    <a:cubicBezTo>
                      <a:pt x="58990" y="501072"/>
                      <a:pt x="39265" y="515171"/>
                      <a:pt x="12966" y="518817"/>
                    </a:cubicBezTo>
                    <a:cubicBezTo>
                      <a:pt x="8582" y="519303"/>
                      <a:pt x="5173" y="517115"/>
                      <a:pt x="4686" y="512497"/>
                    </a:cubicBezTo>
                    <a:cubicBezTo>
                      <a:pt x="-915" y="445406"/>
                      <a:pt x="12235" y="377830"/>
                      <a:pt x="7121" y="310497"/>
                    </a:cubicBezTo>
                    <a:cubicBezTo>
                      <a:pt x="5173" y="283758"/>
                      <a:pt x="-7733" y="235628"/>
                      <a:pt x="6878" y="210834"/>
                    </a:cubicBezTo>
                    <a:cubicBezTo>
                      <a:pt x="9556" y="206458"/>
                      <a:pt x="15157" y="208403"/>
                      <a:pt x="15888" y="212535"/>
                    </a:cubicBezTo>
                    <a:cubicBezTo>
                      <a:pt x="32203" y="223960"/>
                      <a:pt x="46571" y="243406"/>
                      <a:pt x="66782" y="247296"/>
                    </a:cubicBezTo>
                    <a:cubicBezTo>
                      <a:pt x="84559" y="250699"/>
                      <a:pt x="99170" y="246323"/>
                      <a:pt x="115485" y="242434"/>
                    </a:cubicBezTo>
                    <a:cubicBezTo>
                      <a:pt x="103797" y="232711"/>
                      <a:pt x="94300" y="224446"/>
                      <a:pt x="85046" y="211806"/>
                    </a:cubicBezTo>
                    <a:cubicBezTo>
                      <a:pt x="82367" y="208160"/>
                      <a:pt x="84315" y="202326"/>
                      <a:pt x="88212" y="200138"/>
                    </a:cubicBezTo>
                    <a:cubicBezTo>
                      <a:pt x="148116" y="166836"/>
                      <a:pt x="213622" y="144473"/>
                      <a:pt x="274014" y="111171"/>
                    </a:cubicBezTo>
                    <a:cubicBezTo>
                      <a:pt x="279858" y="108011"/>
                      <a:pt x="285946" y="106309"/>
                      <a:pt x="292521" y="105580"/>
                    </a:cubicBezTo>
                    <a:cubicBezTo>
                      <a:pt x="292521" y="83946"/>
                      <a:pt x="290816" y="62068"/>
                      <a:pt x="290329" y="40434"/>
                    </a:cubicBezTo>
                    <a:cubicBezTo>
                      <a:pt x="287894" y="37031"/>
                      <a:pt x="288138" y="32656"/>
                      <a:pt x="290086" y="29009"/>
                    </a:cubicBezTo>
                    <a:cubicBezTo>
                      <a:pt x="289842" y="21474"/>
                      <a:pt x="290086" y="13695"/>
                      <a:pt x="290573" y="6160"/>
                    </a:cubicBezTo>
                    <a:cubicBezTo>
                      <a:pt x="290695" y="2878"/>
                      <a:pt x="293495" y="630"/>
                      <a:pt x="296417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îṣ1ïḓè">
              <a:extLst>
                <a:ext uri="{FF2B5EF4-FFF2-40B4-BE49-F238E27FC236}">
                  <a16:creationId xmlns:a16="http://schemas.microsoft.com/office/drawing/2014/main" xmlns="" id="{D79950D0-696A-4724-80E7-504154EC6EFC}"/>
                </a:ext>
              </a:extLst>
            </p:cNvPr>
            <p:cNvGrpSpPr/>
            <p:nvPr/>
          </p:nvGrpSpPr>
          <p:grpSpPr>
            <a:xfrm>
              <a:off x="695400" y="4659981"/>
              <a:ext cx="2195910" cy="908538"/>
              <a:chOff x="1268227" y="1619185"/>
              <a:chExt cx="2195910" cy="908538"/>
            </a:xfrm>
          </p:grpSpPr>
          <p:sp>
            <p:nvSpPr>
              <p:cNvPr id="42" name="îŝľîde">
                <a:extLst>
                  <a:ext uri="{FF2B5EF4-FFF2-40B4-BE49-F238E27FC236}">
                    <a16:creationId xmlns:a16="http://schemas.microsoft.com/office/drawing/2014/main" xmlns="" id="{759CC2E4-9712-45F8-8F11-C7D444B41AFA}"/>
                  </a:ext>
                </a:extLst>
              </p:cNvPr>
              <p:cNvSpPr/>
              <p:nvPr/>
            </p:nvSpPr>
            <p:spPr bwMode="auto">
              <a:xfrm>
                <a:off x="1268227" y="1970324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dirty="0" smtClean="0"/>
                  <a:t>i.e.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News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interviewing</a:t>
                </a:r>
                <a:endParaRPr lang="zh-CN" altLang="en-US" sz="1600" dirty="0"/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600" dirty="0" smtClean="0"/>
                  <a:t>Video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production</a:t>
                </a:r>
                <a:r>
                  <a:rPr lang="is-IS" altLang="zh-CN" sz="1600" dirty="0" smtClean="0"/>
                  <a:t>…</a:t>
                </a:r>
                <a:endParaRPr lang="zh-CN" altLang="en-US" sz="1600" dirty="0" smtClean="0"/>
              </a:p>
            </p:txBody>
          </p:sp>
          <p:sp>
            <p:nvSpPr>
              <p:cNvPr id="43" name="ïśḻiḋè">
                <a:extLst>
                  <a:ext uri="{FF2B5EF4-FFF2-40B4-BE49-F238E27FC236}">
                    <a16:creationId xmlns:a16="http://schemas.microsoft.com/office/drawing/2014/main" xmlns="" id="{D46120DD-4401-4075-8660-2F4DA5813524}"/>
                  </a:ext>
                </a:extLst>
              </p:cNvPr>
              <p:cNvSpPr txBox="1"/>
              <p:nvPr/>
            </p:nvSpPr>
            <p:spPr bwMode="auto">
              <a:xfrm>
                <a:off x="1268227" y="1619185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 smtClean="0"/>
                  <a:t>Combination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of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3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majors</a:t>
                </a:r>
                <a:endParaRPr lang="zh-CN" altLang="en-US" sz="2000" b="1" dirty="0"/>
              </a:p>
            </p:txBody>
          </p:sp>
        </p:grpSp>
        <p:sp>
          <p:nvSpPr>
            <p:cNvPr id="12" name="î$lïḋe">
              <a:extLst>
                <a:ext uri="{FF2B5EF4-FFF2-40B4-BE49-F238E27FC236}">
                  <a16:creationId xmlns:a16="http://schemas.microsoft.com/office/drawing/2014/main" xmlns="" id="{DB050DEB-D3E2-40BD-9CA9-26DA6EA98CCB}"/>
                </a:ext>
              </a:extLst>
            </p:cNvPr>
            <p:cNvSpPr/>
            <p:nvPr/>
          </p:nvSpPr>
          <p:spPr bwMode="auto">
            <a:xfrm>
              <a:off x="3987912" y="2800933"/>
              <a:ext cx="1388858" cy="1454654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śļíḍe">
              <a:extLst>
                <a:ext uri="{FF2B5EF4-FFF2-40B4-BE49-F238E27FC236}">
                  <a16:creationId xmlns:a16="http://schemas.microsoft.com/office/drawing/2014/main" xmlns="" id="{10B12FB2-C3E5-429B-8FF6-10F4C7CEA1F5}"/>
                </a:ext>
              </a:extLst>
            </p:cNvPr>
            <p:cNvSpPr/>
            <p:nvPr/>
          </p:nvSpPr>
          <p:spPr bwMode="auto">
            <a:xfrm>
              <a:off x="3977242" y="2546635"/>
              <a:ext cx="1410197" cy="4579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sļïďê">
              <a:extLst>
                <a:ext uri="{FF2B5EF4-FFF2-40B4-BE49-F238E27FC236}">
                  <a16:creationId xmlns:a16="http://schemas.microsoft.com/office/drawing/2014/main" xmlns="" id="{E159B449-7878-4FB3-9A75-1F6E17C7C0AE}"/>
                </a:ext>
              </a:extLst>
            </p:cNvPr>
            <p:cNvSpPr txBox="1"/>
            <p:nvPr/>
          </p:nvSpPr>
          <p:spPr>
            <a:xfrm>
              <a:off x="3966573" y="2011687"/>
              <a:ext cx="1410198" cy="99257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id-ID" sz="8000" b="1" dirty="0">
                  <a:solidFill>
                    <a:schemeClr val="accent2"/>
                  </a:solidFill>
                  <a:latin typeface="Impact" panose="020B0806030902050204" pitchFamily="34" charset="0"/>
                </a:rPr>
                <a:t>0</a:t>
              </a:r>
              <a:r>
                <a:rPr lang="en-US" sz="8000" b="1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15" name="îšľïḓe">
              <a:extLst>
                <a:ext uri="{FF2B5EF4-FFF2-40B4-BE49-F238E27FC236}">
                  <a16:creationId xmlns:a16="http://schemas.microsoft.com/office/drawing/2014/main" xmlns="" id="{A325C970-DDA9-4BD4-ACEA-253A09285FDD}"/>
                </a:ext>
              </a:extLst>
            </p:cNvPr>
            <p:cNvSpPr txBox="1"/>
            <p:nvPr/>
          </p:nvSpPr>
          <p:spPr bwMode="auto">
            <a:xfrm>
              <a:off x="4123215" y="3114000"/>
              <a:ext cx="1125000" cy="32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solidFill>
                    <a:schemeClr val="bg1"/>
                  </a:solidFill>
                </a:rPr>
                <a:t>Optional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 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ṣḷïďê" title="MJ8JxobmQhO5YsZmEcy6DZVp0AZTfE39zvT5PAyas4bMl">
              <a:extLst>
                <a:ext uri="{FF2B5EF4-FFF2-40B4-BE49-F238E27FC236}">
                  <a16:creationId xmlns:a16="http://schemas.microsoft.com/office/drawing/2014/main" xmlns="" id="{BCC73623-5ACD-4256-9B1C-E92FC241C36A}"/>
                </a:ext>
              </a:extLst>
            </p:cNvPr>
            <p:cNvGrpSpPr/>
            <p:nvPr/>
          </p:nvGrpSpPr>
          <p:grpSpPr>
            <a:xfrm>
              <a:off x="4409290" y="3993401"/>
              <a:ext cx="520916" cy="520914"/>
              <a:chOff x="2406923" y="2845390"/>
              <a:chExt cx="571222" cy="571221"/>
            </a:xfrm>
          </p:grpSpPr>
          <p:sp>
            <p:nvSpPr>
              <p:cNvPr id="40" name="í$ļíḑè">
                <a:extLst>
                  <a:ext uri="{FF2B5EF4-FFF2-40B4-BE49-F238E27FC236}">
                    <a16:creationId xmlns:a16="http://schemas.microsoft.com/office/drawing/2014/main" xmlns="" id="{BDA8B837-0B67-4880-9D23-0BBF96330474}"/>
                  </a:ext>
                </a:extLst>
              </p:cNvPr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$ḷíďè" title="ry6MHxwOH8WsTKLSa514qPVJnvhhWFnRDjZGIbRZNsFBp">
                <a:extLst>
                  <a:ext uri="{FF2B5EF4-FFF2-40B4-BE49-F238E27FC236}">
                    <a16:creationId xmlns:a16="http://schemas.microsoft.com/office/drawing/2014/main" xmlns="" id="{F732F22A-002C-4E13-90C4-8BAA4676B0A4}"/>
                  </a:ext>
                </a:extLst>
              </p:cNvPr>
              <p:cNvSpPr/>
              <p:nvPr/>
            </p:nvSpPr>
            <p:spPr bwMode="auto">
              <a:xfrm>
                <a:off x="2540113" y="3021005"/>
                <a:ext cx="304843" cy="219985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iSḻîḋê">
              <a:extLst>
                <a:ext uri="{FF2B5EF4-FFF2-40B4-BE49-F238E27FC236}">
                  <a16:creationId xmlns:a16="http://schemas.microsoft.com/office/drawing/2014/main" xmlns="" id="{7926B9EB-87E3-49EB-8076-ACEFBB22185B}"/>
                </a:ext>
              </a:extLst>
            </p:cNvPr>
            <p:cNvGrpSpPr/>
            <p:nvPr/>
          </p:nvGrpSpPr>
          <p:grpSpPr>
            <a:xfrm>
              <a:off x="3571793" y="4659981"/>
              <a:ext cx="2195910" cy="908538"/>
              <a:chOff x="1268227" y="1619185"/>
              <a:chExt cx="2195910" cy="908538"/>
            </a:xfrm>
          </p:grpSpPr>
          <p:sp>
            <p:nvSpPr>
              <p:cNvPr id="38" name="íślîdè">
                <a:extLst>
                  <a:ext uri="{FF2B5EF4-FFF2-40B4-BE49-F238E27FC236}">
                    <a16:creationId xmlns:a16="http://schemas.microsoft.com/office/drawing/2014/main" xmlns="" id="{772EE99C-8BCA-46C2-A1C3-856890B7D733}"/>
                  </a:ext>
                </a:extLst>
              </p:cNvPr>
              <p:cNvSpPr/>
              <p:nvPr/>
            </p:nvSpPr>
            <p:spPr bwMode="auto">
              <a:xfrm>
                <a:off x="1268227" y="1970324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dirty="0" smtClean="0"/>
                  <a:t>i.e.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Caoyu’s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plays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Modern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China</a:t>
                </a:r>
                <a:endParaRPr lang="en-US" altLang="zh-CN" dirty="0"/>
              </a:p>
            </p:txBody>
          </p:sp>
          <p:sp>
            <p:nvSpPr>
              <p:cNvPr id="39" name="íśľídê">
                <a:extLst>
                  <a:ext uri="{FF2B5EF4-FFF2-40B4-BE49-F238E27FC236}">
                    <a16:creationId xmlns:a16="http://schemas.microsoft.com/office/drawing/2014/main" xmlns="" id="{CA7FC012-1320-42BF-A4A9-5A6FC9D98582}"/>
                  </a:ext>
                </a:extLst>
              </p:cNvPr>
              <p:cNvSpPr txBox="1"/>
              <p:nvPr/>
            </p:nvSpPr>
            <p:spPr bwMode="auto">
              <a:xfrm>
                <a:off x="1268227" y="1619185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 smtClean="0"/>
                  <a:t>Sociology</a:t>
                </a:r>
                <a:r>
                  <a:rPr lang="zh-CN" altLang="en-US" sz="1800" b="1" dirty="0" smtClean="0"/>
                  <a:t> </a:t>
                </a:r>
                <a:r>
                  <a:rPr lang="en-US" altLang="zh-CN" sz="1800" b="1" dirty="0" smtClean="0"/>
                  <a:t>and</a:t>
                </a:r>
                <a:r>
                  <a:rPr lang="zh-CN" altLang="en-US" sz="1800" b="1" dirty="0" smtClean="0"/>
                  <a:t> </a:t>
                </a:r>
                <a:r>
                  <a:rPr lang="en-US" altLang="zh-CN" sz="1800" b="1" dirty="0" smtClean="0"/>
                  <a:t>Theater</a:t>
                </a:r>
                <a:r>
                  <a:rPr lang="zh-CN" altLang="en-US" sz="1800" b="1" dirty="0" smtClean="0"/>
                  <a:t> </a:t>
                </a:r>
                <a:r>
                  <a:rPr lang="en-US" altLang="zh-CN" sz="1800" b="1" dirty="0" smtClean="0"/>
                  <a:t>studies</a:t>
                </a:r>
                <a:endParaRPr lang="zh-CN" altLang="en-US" sz="1800" b="1" dirty="0"/>
              </a:p>
            </p:txBody>
          </p:sp>
        </p:grpSp>
        <p:sp>
          <p:nvSpPr>
            <p:cNvPr id="21" name="işlíḑé">
              <a:extLst>
                <a:ext uri="{FF2B5EF4-FFF2-40B4-BE49-F238E27FC236}">
                  <a16:creationId xmlns:a16="http://schemas.microsoft.com/office/drawing/2014/main" xmlns="" id="{FF0F0EF8-DCFC-4501-90D2-A6356521BD84}"/>
                </a:ext>
              </a:extLst>
            </p:cNvPr>
            <p:cNvSpPr txBox="1"/>
            <p:nvPr/>
          </p:nvSpPr>
          <p:spPr bwMode="auto">
            <a:xfrm>
              <a:off x="6999608" y="3114000"/>
              <a:ext cx="1125000" cy="32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Keyword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îş1îďé" title="ry6MHxwOH8WsTKLSa514qPVJnvhhWFnRDjZGIbRZNsFBp">
              <a:extLst>
                <a:ext uri="{FF2B5EF4-FFF2-40B4-BE49-F238E27FC236}">
                  <a16:creationId xmlns:a16="http://schemas.microsoft.com/office/drawing/2014/main" xmlns="" id="{DE06C347-3BD0-423C-92C9-80BD622A7C68}"/>
                </a:ext>
              </a:extLst>
            </p:cNvPr>
            <p:cNvSpPr/>
            <p:nvPr/>
          </p:nvSpPr>
          <p:spPr bwMode="auto">
            <a:xfrm>
              <a:off x="7407140" y="4159007"/>
              <a:ext cx="277995" cy="189699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šḷidê">
              <a:extLst>
                <a:ext uri="{FF2B5EF4-FFF2-40B4-BE49-F238E27FC236}">
                  <a16:creationId xmlns:a16="http://schemas.microsoft.com/office/drawing/2014/main" xmlns="" id="{18507511-F13E-4ED5-BB03-726E93DBE6B8}"/>
                </a:ext>
              </a:extLst>
            </p:cNvPr>
            <p:cNvSpPr txBox="1"/>
            <p:nvPr/>
          </p:nvSpPr>
          <p:spPr bwMode="auto">
            <a:xfrm>
              <a:off x="9876000" y="3114000"/>
              <a:ext cx="1125000" cy="32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bg1"/>
                  </a:solidFill>
                </a:rPr>
                <a:t>Keyword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îṥ1îḋè" title="ry6MHxwOH8WsTKLSa514qPVJnvhhWFnRDjZGIbRZNsFBp">
              <a:extLst>
                <a:ext uri="{FF2B5EF4-FFF2-40B4-BE49-F238E27FC236}">
                  <a16:creationId xmlns:a16="http://schemas.microsoft.com/office/drawing/2014/main" xmlns="" id="{D7F02DC2-B691-47BB-907F-F8974BEBCB41}"/>
                </a:ext>
              </a:extLst>
            </p:cNvPr>
            <p:cNvSpPr/>
            <p:nvPr/>
          </p:nvSpPr>
          <p:spPr bwMode="auto">
            <a:xfrm>
              <a:off x="10283532" y="4115065"/>
              <a:ext cx="277995" cy="277575"/>
            </a:xfrm>
            <a:custGeom>
              <a:avLst/>
              <a:gdLst>
                <a:gd name="T0" fmla="*/ 6827 w 6827"/>
                <a:gd name="T1" fmla="*/ 910 h 6827"/>
                <a:gd name="T2" fmla="*/ 5916 w 6827"/>
                <a:gd name="T3" fmla="*/ 0 h 6827"/>
                <a:gd name="T4" fmla="*/ 5006 w 6827"/>
                <a:gd name="T5" fmla="*/ 910 h 6827"/>
                <a:gd name="T6" fmla="*/ 5796 w 6827"/>
                <a:gd name="T7" fmla="*/ 1812 h 6827"/>
                <a:gd name="T8" fmla="*/ 4892 w 6827"/>
                <a:gd name="T9" fmla="*/ 2617 h 6827"/>
                <a:gd name="T10" fmla="*/ 1934 w 6827"/>
                <a:gd name="T11" fmla="*/ 2617 h 6827"/>
                <a:gd name="T12" fmla="*/ 796 w 6827"/>
                <a:gd name="T13" fmla="*/ 3755 h 6827"/>
                <a:gd name="T14" fmla="*/ 796 w 6827"/>
                <a:gd name="T15" fmla="*/ 5014 h 6827"/>
                <a:gd name="T16" fmla="*/ 0 w 6827"/>
                <a:gd name="T17" fmla="*/ 5916 h 6827"/>
                <a:gd name="T18" fmla="*/ 910 w 6827"/>
                <a:gd name="T19" fmla="*/ 6827 h 6827"/>
                <a:gd name="T20" fmla="*/ 1820 w 6827"/>
                <a:gd name="T21" fmla="*/ 5916 h 6827"/>
                <a:gd name="T22" fmla="*/ 1024 w 6827"/>
                <a:gd name="T23" fmla="*/ 5014 h 6827"/>
                <a:gd name="T24" fmla="*/ 1024 w 6827"/>
                <a:gd name="T25" fmla="*/ 3755 h 6827"/>
                <a:gd name="T26" fmla="*/ 1934 w 6827"/>
                <a:gd name="T27" fmla="*/ 2844 h 6827"/>
                <a:gd name="T28" fmla="*/ 3757 w 6827"/>
                <a:gd name="T29" fmla="*/ 2844 h 6827"/>
                <a:gd name="T30" fmla="*/ 3300 w 6827"/>
                <a:gd name="T31" fmla="*/ 3755 h 6827"/>
                <a:gd name="T32" fmla="*/ 3300 w 6827"/>
                <a:gd name="T33" fmla="*/ 5014 h 6827"/>
                <a:gd name="T34" fmla="*/ 2503 w 6827"/>
                <a:gd name="T35" fmla="*/ 5916 h 6827"/>
                <a:gd name="T36" fmla="*/ 3413 w 6827"/>
                <a:gd name="T37" fmla="*/ 6827 h 6827"/>
                <a:gd name="T38" fmla="*/ 4324 w 6827"/>
                <a:gd name="T39" fmla="*/ 5916 h 6827"/>
                <a:gd name="T40" fmla="*/ 3527 w 6827"/>
                <a:gd name="T41" fmla="*/ 5014 h 6827"/>
                <a:gd name="T42" fmla="*/ 3527 w 6827"/>
                <a:gd name="T43" fmla="*/ 3755 h 6827"/>
                <a:gd name="T44" fmla="*/ 4437 w 6827"/>
                <a:gd name="T45" fmla="*/ 2844 h 6827"/>
                <a:gd name="T46" fmla="*/ 4892 w 6827"/>
                <a:gd name="T47" fmla="*/ 2844 h 6827"/>
                <a:gd name="T48" fmla="*/ 6025 w 6827"/>
                <a:gd name="T49" fmla="*/ 1814 h 6827"/>
                <a:gd name="T50" fmla="*/ 6827 w 6827"/>
                <a:gd name="T51" fmla="*/ 910 h 6827"/>
                <a:gd name="T52" fmla="*/ 1593 w 6827"/>
                <a:gd name="T53" fmla="*/ 5916 h 6827"/>
                <a:gd name="T54" fmla="*/ 910 w 6827"/>
                <a:gd name="T55" fmla="*/ 6599 h 6827"/>
                <a:gd name="T56" fmla="*/ 228 w 6827"/>
                <a:gd name="T57" fmla="*/ 5916 h 6827"/>
                <a:gd name="T58" fmla="*/ 910 w 6827"/>
                <a:gd name="T59" fmla="*/ 5234 h 6827"/>
                <a:gd name="T60" fmla="*/ 1593 w 6827"/>
                <a:gd name="T61" fmla="*/ 5916 h 6827"/>
                <a:gd name="T62" fmla="*/ 4096 w 6827"/>
                <a:gd name="T63" fmla="*/ 5916 h 6827"/>
                <a:gd name="T64" fmla="*/ 3413 w 6827"/>
                <a:gd name="T65" fmla="*/ 6599 h 6827"/>
                <a:gd name="T66" fmla="*/ 2731 w 6827"/>
                <a:gd name="T67" fmla="*/ 5916 h 6827"/>
                <a:gd name="T68" fmla="*/ 3413 w 6827"/>
                <a:gd name="T69" fmla="*/ 5234 h 6827"/>
                <a:gd name="T70" fmla="*/ 4096 w 6827"/>
                <a:gd name="T71" fmla="*/ 5916 h 6827"/>
                <a:gd name="T72" fmla="*/ 5916 w 6827"/>
                <a:gd name="T73" fmla="*/ 1593 h 6827"/>
                <a:gd name="T74" fmla="*/ 5234 w 6827"/>
                <a:gd name="T75" fmla="*/ 910 h 6827"/>
                <a:gd name="T76" fmla="*/ 5916 w 6827"/>
                <a:gd name="T77" fmla="*/ 228 h 6827"/>
                <a:gd name="T78" fmla="*/ 6599 w 6827"/>
                <a:gd name="T79" fmla="*/ 910 h 6827"/>
                <a:gd name="T80" fmla="*/ 5916 w 6827"/>
                <a:gd name="T81" fmla="*/ 159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27" h="6827">
                  <a:moveTo>
                    <a:pt x="6827" y="910"/>
                  </a:moveTo>
                  <a:cubicBezTo>
                    <a:pt x="6827" y="410"/>
                    <a:pt x="6417" y="0"/>
                    <a:pt x="5916" y="0"/>
                  </a:cubicBezTo>
                  <a:cubicBezTo>
                    <a:pt x="5416" y="0"/>
                    <a:pt x="5006" y="410"/>
                    <a:pt x="5006" y="910"/>
                  </a:cubicBezTo>
                  <a:cubicBezTo>
                    <a:pt x="5006" y="1370"/>
                    <a:pt x="5352" y="1753"/>
                    <a:pt x="5796" y="1812"/>
                  </a:cubicBezTo>
                  <a:cubicBezTo>
                    <a:pt x="5744" y="2264"/>
                    <a:pt x="5357" y="2617"/>
                    <a:pt x="4892" y="2617"/>
                  </a:cubicBezTo>
                  <a:lnTo>
                    <a:pt x="1934" y="2617"/>
                  </a:lnTo>
                  <a:cubicBezTo>
                    <a:pt x="1308" y="2617"/>
                    <a:pt x="796" y="3129"/>
                    <a:pt x="796" y="3755"/>
                  </a:cubicBezTo>
                  <a:lnTo>
                    <a:pt x="796" y="5014"/>
                  </a:lnTo>
                  <a:cubicBezTo>
                    <a:pt x="349" y="5070"/>
                    <a:pt x="0" y="5454"/>
                    <a:pt x="0" y="5916"/>
                  </a:cubicBezTo>
                  <a:cubicBezTo>
                    <a:pt x="0" y="6417"/>
                    <a:pt x="410" y="6827"/>
                    <a:pt x="910" y="6827"/>
                  </a:cubicBezTo>
                  <a:cubicBezTo>
                    <a:pt x="1411" y="6827"/>
                    <a:pt x="1820" y="6417"/>
                    <a:pt x="1820" y="5916"/>
                  </a:cubicBezTo>
                  <a:cubicBezTo>
                    <a:pt x="1820" y="5454"/>
                    <a:pt x="1471" y="5070"/>
                    <a:pt x="1024" y="5014"/>
                  </a:cubicBezTo>
                  <a:lnTo>
                    <a:pt x="1024" y="3755"/>
                  </a:lnTo>
                  <a:cubicBezTo>
                    <a:pt x="1024" y="3254"/>
                    <a:pt x="1434" y="2844"/>
                    <a:pt x="1934" y="2844"/>
                  </a:cubicBezTo>
                  <a:lnTo>
                    <a:pt x="3757" y="2844"/>
                  </a:lnTo>
                  <a:cubicBezTo>
                    <a:pt x="3480" y="3052"/>
                    <a:pt x="3300" y="3384"/>
                    <a:pt x="3300" y="3755"/>
                  </a:cubicBezTo>
                  <a:lnTo>
                    <a:pt x="3300" y="5014"/>
                  </a:lnTo>
                  <a:cubicBezTo>
                    <a:pt x="2852" y="5070"/>
                    <a:pt x="2503" y="5454"/>
                    <a:pt x="2503" y="5916"/>
                  </a:cubicBezTo>
                  <a:cubicBezTo>
                    <a:pt x="2503" y="6417"/>
                    <a:pt x="2913" y="6827"/>
                    <a:pt x="3413" y="6827"/>
                  </a:cubicBezTo>
                  <a:cubicBezTo>
                    <a:pt x="3914" y="6827"/>
                    <a:pt x="4324" y="6417"/>
                    <a:pt x="4324" y="5916"/>
                  </a:cubicBezTo>
                  <a:cubicBezTo>
                    <a:pt x="4324" y="5454"/>
                    <a:pt x="3975" y="5070"/>
                    <a:pt x="3527" y="5014"/>
                  </a:cubicBezTo>
                  <a:lnTo>
                    <a:pt x="3527" y="3755"/>
                  </a:lnTo>
                  <a:cubicBezTo>
                    <a:pt x="3527" y="3254"/>
                    <a:pt x="3937" y="2844"/>
                    <a:pt x="4437" y="2844"/>
                  </a:cubicBezTo>
                  <a:lnTo>
                    <a:pt x="4892" y="2844"/>
                  </a:lnTo>
                  <a:cubicBezTo>
                    <a:pt x="5482" y="2844"/>
                    <a:pt x="5971" y="2390"/>
                    <a:pt x="6025" y="1814"/>
                  </a:cubicBezTo>
                  <a:cubicBezTo>
                    <a:pt x="6475" y="1760"/>
                    <a:pt x="6827" y="1374"/>
                    <a:pt x="6827" y="910"/>
                  </a:cubicBezTo>
                  <a:close/>
                  <a:moveTo>
                    <a:pt x="1593" y="5916"/>
                  </a:moveTo>
                  <a:cubicBezTo>
                    <a:pt x="1593" y="6292"/>
                    <a:pt x="1286" y="6599"/>
                    <a:pt x="910" y="6599"/>
                  </a:cubicBezTo>
                  <a:cubicBezTo>
                    <a:pt x="535" y="6599"/>
                    <a:pt x="228" y="6292"/>
                    <a:pt x="228" y="5916"/>
                  </a:cubicBezTo>
                  <a:cubicBezTo>
                    <a:pt x="228" y="5541"/>
                    <a:pt x="535" y="5234"/>
                    <a:pt x="910" y="5234"/>
                  </a:cubicBezTo>
                  <a:cubicBezTo>
                    <a:pt x="1286" y="5234"/>
                    <a:pt x="1593" y="5541"/>
                    <a:pt x="1593" y="5916"/>
                  </a:cubicBezTo>
                  <a:close/>
                  <a:moveTo>
                    <a:pt x="4096" y="5916"/>
                  </a:moveTo>
                  <a:cubicBezTo>
                    <a:pt x="4096" y="6292"/>
                    <a:pt x="3789" y="6599"/>
                    <a:pt x="3413" y="6599"/>
                  </a:cubicBezTo>
                  <a:cubicBezTo>
                    <a:pt x="3038" y="6599"/>
                    <a:pt x="2731" y="6292"/>
                    <a:pt x="2731" y="5916"/>
                  </a:cubicBezTo>
                  <a:cubicBezTo>
                    <a:pt x="2731" y="5541"/>
                    <a:pt x="3038" y="5234"/>
                    <a:pt x="3413" y="5234"/>
                  </a:cubicBezTo>
                  <a:cubicBezTo>
                    <a:pt x="3789" y="5234"/>
                    <a:pt x="4096" y="5541"/>
                    <a:pt x="4096" y="5916"/>
                  </a:cubicBezTo>
                  <a:close/>
                  <a:moveTo>
                    <a:pt x="5916" y="1593"/>
                  </a:moveTo>
                  <a:cubicBezTo>
                    <a:pt x="5541" y="1593"/>
                    <a:pt x="5234" y="1286"/>
                    <a:pt x="5234" y="910"/>
                  </a:cubicBezTo>
                  <a:cubicBezTo>
                    <a:pt x="5234" y="535"/>
                    <a:pt x="5541" y="228"/>
                    <a:pt x="5916" y="228"/>
                  </a:cubicBezTo>
                  <a:cubicBezTo>
                    <a:pt x="6292" y="228"/>
                    <a:pt x="6599" y="535"/>
                    <a:pt x="6599" y="910"/>
                  </a:cubicBezTo>
                  <a:cubicBezTo>
                    <a:pt x="6599" y="1286"/>
                    <a:pt x="6292" y="1593"/>
                    <a:pt x="5916" y="1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76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Major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Projects</a:t>
            </a:r>
            <a:endParaRPr kumimoji="1"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79292" y="1454046"/>
            <a:ext cx="9368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zh-CN" b="1" i="1" dirty="0" smtClean="0"/>
              <a:t>T</a:t>
            </a:r>
            <a:r>
              <a:rPr kumimoji="1" lang="en-US" altLang="zh-CN" b="1" i="1" dirty="0" smtClean="0"/>
              <a:t>he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Night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Before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the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Champion</a:t>
            </a:r>
            <a:endParaRPr kumimoji="1" lang="zh-CN" altLang="en-US" b="1" i="1" dirty="0" smtClean="0"/>
          </a:p>
          <a:p>
            <a:r>
              <a:rPr kumimoji="1" lang="en-US" altLang="zh-CN" dirty="0" smtClean="0"/>
              <a:t>Feature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story</a:t>
            </a:r>
            <a:endParaRPr kumimoji="1" lang="zh-CN" altLang="en-US" dirty="0" smtClean="0"/>
          </a:p>
          <a:p>
            <a:r>
              <a:rPr kumimoji="1" lang="en-US" altLang="zh-CN" dirty="0"/>
              <a:t>The World Mandarin Debating </a:t>
            </a:r>
            <a:r>
              <a:rPr kumimoji="1" lang="en-US" altLang="zh-CN" dirty="0" smtClean="0"/>
              <a:t>Championship</a:t>
            </a:r>
            <a:endParaRPr kumimoji="1" lang="zh-CN" altLang="en-US" dirty="0" smtClean="0"/>
          </a:p>
          <a:p>
            <a:r>
              <a:rPr kumimoji="1" lang="en-US" altLang="zh-CN" dirty="0" smtClean="0"/>
              <a:t>2018-5-1</a:t>
            </a:r>
            <a:endParaRPr kumimoji="1" lang="zh-CN" altLang="en-US" dirty="0" smtClean="0"/>
          </a:p>
          <a:p>
            <a:endParaRPr kumimoji="1" lang="zh-CN" altLang="en-US" dirty="0" smtClean="0"/>
          </a:p>
          <a:p>
            <a:endParaRPr kumimoji="1" lang="zh-CN" altLang="en-US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  <a:p>
            <a:pPr marL="285750" indent="-285750">
              <a:buFont typeface="Wingdings" charset="2"/>
              <a:buChar char="l"/>
            </a:pPr>
            <a:r>
              <a:rPr kumimoji="1" lang="en-US" altLang="zh-CN" b="1" i="1" dirty="0" smtClean="0"/>
              <a:t>T</a:t>
            </a:r>
            <a:r>
              <a:rPr kumimoji="1" lang="en-US" altLang="zh-CN" b="1" i="1" dirty="0" smtClean="0"/>
              <a:t>he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Evolution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of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the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Names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of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Chinese</a:t>
            </a:r>
            <a:r>
              <a:rPr kumimoji="1" lang="zh-CN" altLang="en-US" b="1" i="1" dirty="0" smtClean="0"/>
              <a:t> </a:t>
            </a:r>
            <a:r>
              <a:rPr kumimoji="1" lang="en-US" altLang="zh-CN" b="1" i="1" dirty="0" smtClean="0"/>
              <a:t>Universities</a:t>
            </a:r>
            <a:endParaRPr kumimoji="1" lang="zh-CN" altLang="en-US" b="1" i="1" dirty="0" smtClean="0"/>
          </a:p>
          <a:p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journalism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visualization</a:t>
            </a:r>
            <a:r>
              <a:rPr kumimoji="1" lang="zh-CN" altLang="en-US" dirty="0" smtClean="0"/>
              <a:t> </a:t>
            </a:r>
          </a:p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98" y="1253552"/>
            <a:ext cx="3921802" cy="2614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03" y="4059454"/>
            <a:ext cx="3773020" cy="24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053B60-2DD3-4165-BD34-28F306E0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Stirling</a:t>
            </a:r>
            <a:r>
              <a:rPr lang="is-IS" altLang="zh-CN" dirty="0" smtClean="0"/>
              <a:t>…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44389A3-7B49-41CB-8F79-E5A3F968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1811DAB-7A7E-4CA1-A23C-498384B8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pSp>
        <p:nvGrpSpPr>
          <p:cNvPr id="5" name="0bf993ed-4045-43f5-b6d7-6559592aae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3BC74ED6-BF69-46BE-B1E2-E51D8788305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340768"/>
            <a:ext cx="11526506" cy="4703168"/>
            <a:chOff x="0" y="1340768"/>
            <a:chExt cx="11526506" cy="4703168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90F3A687-CCC4-4076-80DC-499B6EC5D9D3}"/>
                </a:ext>
              </a:extLst>
            </p:cNvPr>
            <p:cNvCxnSpPr>
              <a:cxnSpLocks/>
            </p:cNvCxnSpPr>
            <p:nvPr/>
          </p:nvCxnSpPr>
          <p:spPr>
            <a:xfrm>
              <a:off x="7102772" y="3751521"/>
              <a:ext cx="4344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ṧlîdè">
              <a:extLst>
                <a:ext uri="{FF2B5EF4-FFF2-40B4-BE49-F238E27FC236}">
                  <a16:creationId xmlns:a16="http://schemas.microsoft.com/office/drawing/2014/main" xmlns="" id="{44906C57-1CD1-4D23-9303-937285CE9789}"/>
                </a:ext>
              </a:extLst>
            </p:cNvPr>
            <p:cNvSpPr/>
            <p:nvPr/>
          </p:nvSpPr>
          <p:spPr bwMode="auto">
            <a:xfrm>
              <a:off x="0" y="1340768"/>
              <a:ext cx="2351584" cy="4703168"/>
            </a:xfrm>
            <a:custGeom>
              <a:avLst/>
              <a:gdLst>
                <a:gd name="connsiteX0" fmla="*/ 0 w 2351584"/>
                <a:gd name="connsiteY0" fmla="*/ 0 h 4703168"/>
                <a:gd name="connsiteX1" fmla="*/ 2351584 w 2351584"/>
                <a:gd name="connsiteY1" fmla="*/ 2351584 h 4703168"/>
                <a:gd name="connsiteX2" fmla="*/ 0 w 2351584"/>
                <a:gd name="connsiteY2" fmla="*/ 4703168 h 4703168"/>
                <a:gd name="connsiteX3" fmla="*/ 0 w 2351584"/>
                <a:gd name="connsiteY3" fmla="*/ 3773472 h 4703168"/>
                <a:gd name="connsiteX4" fmla="*/ 1421888 w 2351584"/>
                <a:gd name="connsiteY4" fmla="*/ 2351584 h 4703168"/>
                <a:gd name="connsiteX5" fmla="*/ 0 w 2351584"/>
                <a:gd name="connsiteY5" fmla="*/ 929696 h 47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1584" h="4703168">
                  <a:moveTo>
                    <a:pt x="0" y="0"/>
                  </a:moveTo>
                  <a:cubicBezTo>
                    <a:pt x="1298744" y="0"/>
                    <a:pt x="2351584" y="1052840"/>
                    <a:pt x="2351584" y="2351584"/>
                  </a:cubicBezTo>
                  <a:cubicBezTo>
                    <a:pt x="2351584" y="3650328"/>
                    <a:pt x="1298744" y="4703168"/>
                    <a:pt x="0" y="4703168"/>
                  </a:cubicBezTo>
                  <a:lnTo>
                    <a:pt x="0" y="3773472"/>
                  </a:lnTo>
                  <a:cubicBezTo>
                    <a:pt x="785287" y="3773472"/>
                    <a:pt x="1421888" y="3136871"/>
                    <a:pt x="1421888" y="2351584"/>
                  </a:cubicBezTo>
                  <a:cubicBezTo>
                    <a:pt x="1421888" y="1566297"/>
                    <a:pt x="785287" y="929696"/>
                    <a:pt x="0" y="929696"/>
                  </a:cubicBezTo>
                  <a:close/>
                </a:path>
              </a:pathLst>
            </a:custGeom>
            <a:blipFill>
              <a:blip r:embed="rId3"/>
              <a:stretch>
                <a:fillRect l="-128468" r="-127088"/>
              </a:stretch>
            </a:blipFill>
            <a:ln w="9525">
              <a:noFill/>
              <a:round/>
              <a:headEnd/>
              <a:tailEnd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D389B038-65EC-4ACA-B096-E36085568B4C}"/>
                </a:ext>
              </a:extLst>
            </p:cNvPr>
            <p:cNvCxnSpPr>
              <a:cxnSpLocks/>
            </p:cNvCxnSpPr>
            <p:nvPr/>
          </p:nvCxnSpPr>
          <p:spPr>
            <a:xfrm>
              <a:off x="7102772" y="1484784"/>
              <a:ext cx="0" cy="4437787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šlïḓé">
              <a:extLst>
                <a:ext uri="{FF2B5EF4-FFF2-40B4-BE49-F238E27FC236}">
                  <a16:creationId xmlns:a16="http://schemas.microsoft.com/office/drawing/2014/main" xmlns="" id="{1BC21D2C-A172-4A19-9BEB-BED55D6DE9AA}"/>
                </a:ext>
              </a:extLst>
            </p:cNvPr>
            <p:cNvSpPr txBox="1"/>
            <p:nvPr/>
          </p:nvSpPr>
          <p:spPr>
            <a:xfrm>
              <a:off x="7331345" y="2576894"/>
              <a:ext cx="4195161" cy="96797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/>
                <a:t>Visit</a:t>
              </a:r>
              <a:r>
                <a:rPr lang="zh-CN" altLang="en-US" sz="1600" dirty="0" smtClean="0"/>
                <a:t> </a:t>
              </a:r>
              <a:r>
                <a:rPr lang="en-US" altLang="zh-CN" sz="1600" dirty="0" smtClean="0"/>
                <a:t>BBC</a:t>
              </a:r>
              <a:endParaRPr lang="zh-CN" altLang="en-US" sz="1600" dirty="0" smtClean="0"/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/>
                <a:t>Join</a:t>
              </a:r>
              <a:r>
                <a:rPr lang="zh-CN" altLang="en-US" sz="1600" dirty="0" smtClean="0"/>
                <a:t> </a:t>
              </a:r>
              <a:r>
                <a:rPr lang="en-US" altLang="zh-CN" sz="1600" dirty="0" smtClean="0"/>
                <a:t>the</a:t>
              </a:r>
              <a:r>
                <a:rPr lang="zh-CN" altLang="en-US" sz="1600" dirty="0" smtClean="0"/>
                <a:t> </a:t>
              </a:r>
              <a:r>
                <a:rPr lang="en-US" altLang="zh-CN" sz="1600" dirty="0" err="1" smtClean="0"/>
                <a:t>uni</a:t>
              </a:r>
              <a:r>
                <a:rPr lang="zh-CN" altLang="en-US" sz="1600" dirty="0" smtClean="0"/>
                <a:t> </a:t>
              </a:r>
              <a:r>
                <a:rPr lang="en-US" altLang="zh-CN" sz="1600" dirty="0" smtClean="0"/>
                <a:t>newspaper</a:t>
              </a:r>
              <a:endParaRPr lang="zh-CN" altLang="en-US" sz="1600" dirty="0" smtClean="0"/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endParaRPr lang="en-US" altLang="zh-CN" sz="1600" dirty="0"/>
            </a:p>
          </p:txBody>
        </p:sp>
        <p:sp>
          <p:nvSpPr>
            <p:cNvPr id="10" name="îšlïḓe">
              <a:extLst>
                <a:ext uri="{FF2B5EF4-FFF2-40B4-BE49-F238E27FC236}">
                  <a16:creationId xmlns:a16="http://schemas.microsoft.com/office/drawing/2014/main" xmlns="" id="{49D43924-C857-4D08-B5C4-3A686B2215B8}"/>
                </a:ext>
              </a:extLst>
            </p:cNvPr>
            <p:cNvSpPr txBox="1"/>
            <p:nvPr/>
          </p:nvSpPr>
          <p:spPr>
            <a:xfrm>
              <a:off x="7331345" y="2125101"/>
              <a:ext cx="4195161" cy="451793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r>
                <a:rPr lang="en-US" altLang="zh-CN" b="1" dirty="0" smtClean="0"/>
                <a:t>Feel</a:t>
              </a:r>
              <a:r>
                <a:rPr lang="zh-CN" altLang="en-US" b="1" dirty="0" smtClean="0"/>
                <a:t> </a:t>
              </a:r>
              <a:r>
                <a:rPr lang="en-US" altLang="zh-CN" b="1" dirty="0" smtClean="0"/>
                <a:t>the</a:t>
              </a:r>
              <a:r>
                <a:rPr lang="zh-CN" altLang="en-US" b="1" dirty="0" smtClean="0"/>
                <a:t> </a:t>
              </a:r>
              <a:r>
                <a:rPr lang="en-US" altLang="zh-CN" b="1" dirty="0" smtClean="0"/>
                <a:t>diversity</a:t>
              </a:r>
              <a:endParaRPr lang="zh-CN" altLang="en-US" b="1" dirty="0"/>
            </a:p>
          </p:txBody>
        </p:sp>
        <p:sp>
          <p:nvSpPr>
            <p:cNvPr id="11" name="iSliḑè">
              <a:extLst>
                <a:ext uri="{FF2B5EF4-FFF2-40B4-BE49-F238E27FC236}">
                  <a16:creationId xmlns:a16="http://schemas.microsoft.com/office/drawing/2014/main" xmlns="" id="{1786AD5D-1316-40E9-8E28-69E8A1C378CB}"/>
                </a:ext>
              </a:extLst>
            </p:cNvPr>
            <p:cNvSpPr txBox="1"/>
            <p:nvPr/>
          </p:nvSpPr>
          <p:spPr>
            <a:xfrm>
              <a:off x="7331345" y="4459727"/>
              <a:ext cx="4195161" cy="96797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/>
                <a:t>3D</a:t>
              </a:r>
              <a:r>
                <a:rPr lang="zh-CN" altLang="en-US" sz="1600" dirty="0" smtClean="0"/>
                <a:t> </a:t>
              </a:r>
              <a:r>
                <a:rPr lang="en-US" altLang="zh-CN" sz="1600" dirty="0" smtClean="0"/>
                <a:t>printing</a:t>
              </a:r>
              <a:endParaRPr lang="zh-CN" altLang="en-US" sz="1600" dirty="0" smtClean="0"/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 smtClean="0"/>
                <a:t>Hold</a:t>
              </a:r>
              <a:r>
                <a:rPr lang="zh-CN" altLang="en-US" sz="1600" dirty="0" smtClean="0"/>
                <a:t> </a:t>
              </a:r>
              <a:r>
                <a:rPr lang="en-US" altLang="zh-CN" sz="1600" dirty="0" smtClean="0"/>
                <a:t>a</a:t>
              </a:r>
              <a:r>
                <a:rPr lang="zh-CN" altLang="en-US" sz="1600" dirty="0" smtClean="0"/>
                <a:t> </a:t>
              </a:r>
              <a:r>
                <a:rPr lang="en-US" altLang="zh-CN" dirty="0" smtClean="0"/>
                <a:t>conference</a:t>
              </a:r>
              <a:endParaRPr lang="zh-CN" altLang="en-US" sz="1600" dirty="0" smtClean="0"/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endParaRPr lang="en-US" altLang="zh-CN" sz="1600" dirty="0"/>
            </a:p>
          </p:txBody>
        </p:sp>
        <p:sp>
          <p:nvSpPr>
            <p:cNvPr id="12" name="îsļïdé">
              <a:extLst>
                <a:ext uri="{FF2B5EF4-FFF2-40B4-BE49-F238E27FC236}">
                  <a16:creationId xmlns:a16="http://schemas.microsoft.com/office/drawing/2014/main" xmlns="" id="{855F2342-B574-49CF-A1EF-3293C422BEA3}"/>
                </a:ext>
              </a:extLst>
            </p:cNvPr>
            <p:cNvSpPr txBox="1"/>
            <p:nvPr/>
          </p:nvSpPr>
          <p:spPr>
            <a:xfrm>
              <a:off x="7331345" y="4007934"/>
              <a:ext cx="4195161" cy="451793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r>
                <a:rPr lang="en-US" altLang="zh-CN" b="1" dirty="0" smtClean="0"/>
                <a:t>Explore</a:t>
              </a:r>
              <a:r>
                <a:rPr lang="zh-CN" altLang="en-US" b="1" dirty="0" smtClean="0"/>
                <a:t> </a:t>
              </a:r>
              <a:r>
                <a:rPr lang="en-US" altLang="zh-CN" b="1" dirty="0" smtClean="0"/>
                <a:t>and</a:t>
              </a:r>
              <a:r>
                <a:rPr lang="zh-CN" altLang="en-US" b="1" dirty="0" smtClean="0"/>
                <a:t> </a:t>
              </a:r>
              <a:r>
                <a:rPr lang="en-US" altLang="zh-CN" b="1" dirty="0" smtClean="0"/>
                <a:t>explore</a:t>
              </a:r>
              <a:endParaRPr lang="zh-CN" altLang="en-US" b="1" dirty="0"/>
            </a:p>
          </p:txBody>
        </p:sp>
        <p:sp>
          <p:nvSpPr>
            <p:cNvPr id="13" name="ïş1îḍè">
              <a:extLst>
                <a:ext uri="{FF2B5EF4-FFF2-40B4-BE49-F238E27FC236}">
                  <a16:creationId xmlns:a16="http://schemas.microsoft.com/office/drawing/2014/main" xmlns="" id="{791BB12B-58F7-4D5C-9471-E4DF81654F7A}"/>
                </a:ext>
              </a:extLst>
            </p:cNvPr>
            <p:cNvSpPr txBox="1"/>
            <p:nvPr/>
          </p:nvSpPr>
          <p:spPr>
            <a:xfrm>
              <a:off x="2465870" y="2646116"/>
              <a:ext cx="4522616" cy="221081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 smtClean="0"/>
                <a:t>Seeking</a:t>
              </a:r>
              <a:r>
                <a:rPr lang="zh-CN" altLang="en-US" sz="2400" b="1" dirty="0" smtClean="0"/>
                <a:t> </a:t>
              </a:r>
              <a:r>
                <a:rPr lang="en-US" altLang="zh-CN" sz="2400" b="1" dirty="0" smtClean="0"/>
                <a:t>for</a:t>
              </a:r>
              <a:r>
                <a:rPr lang="zh-CN" altLang="en-US" sz="2400" b="1" dirty="0" smtClean="0"/>
                <a:t> </a:t>
              </a:r>
              <a:r>
                <a:rPr lang="en-US" altLang="zh-CN" sz="2400" b="1" dirty="0" smtClean="0"/>
                <a:t>more</a:t>
              </a:r>
              <a:r>
                <a:rPr lang="zh-CN" altLang="en-US" sz="2400" b="1" dirty="0" smtClean="0"/>
                <a:t> </a:t>
              </a:r>
              <a:r>
                <a:rPr lang="en-US" altLang="zh-CN" sz="2400" b="1" dirty="0" smtClean="0"/>
                <a:t>possibilities</a:t>
              </a:r>
              <a:r>
                <a:rPr lang="is-IS" altLang="zh-CN" sz="2400" b="1" dirty="0" smtClean="0"/>
                <a:t>…</a:t>
              </a:r>
              <a:endParaRPr lang="en-US" altLang="zh-CN" sz="2800" b="1" dirty="0"/>
            </a:p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5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37EF9B-4E36-4D43-AF1B-3F0DE4FD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03  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Future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311CD-EA54-4B14-A7D4-6A18A84C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D2FBF48-8B76-4076-8E30-D0DA5EB4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311f4e3a-3ee7-457c-b621-80829db5ec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E65FA1DE-0646-479C-9848-A55A5DB83DB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56387" y="1123951"/>
            <a:ext cx="10762938" cy="4960049"/>
            <a:chOff x="756387" y="1123951"/>
            <a:chExt cx="10762938" cy="4960049"/>
          </a:xfrm>
        </p:grpSpPr>
        <p:grpSp>
          <p:nvGrpSpPr>
            <p:cNvPr id="6" name="is1ïdé">
              <a:extLst>
                <a:ext uri="{FF2B5EF4-FFF2-40B4-BE49-F238E27FC236}">
                  <a16:creationId xmlns:a16="http://schemas.microsoft.com/office/drawing/2014/main" xmlns="" id="{3D19E085-6CC1-40C0-8A39-426A17CEDE6E}"/>
                </a:ext>
              </a:extLst>
            </p:cNvPr>
            <p:cNvGrpSpPr/>
            <p:nvPr/>
          </p:nvGrpSpPr>
          <p:grpSpPr>
            <a:xfrm>
              <a:off x="5914873" y="1584000"/>
              <a:ext cx="5604452" cy="4127710"/>
              <a:chOff x="5914873" y="1854001"/>
              <a:chExt cx="5604452" cy="4127710"/>
            </a:xfrm>
          </p:grpSpPr>
          <p:sp>
            <p:nvSpPr>
              <p:cNvPr id="11" name="îṣļïḑê">
                <a:extLst>
                  <a:ext uri="{FF2B5EF4-FFF2-40B4-BE49-F238E27FC236}">
                    <a16:creationId xmlns:a16="http://schemas.microsoft.com/office/drawing/2014/main" xmlns="" id="{7340650B-45C0-4791-9B6F-047FFF8ABF36}"/>
                  </a:ext>
                </a:extLst>
              </p:cNvPr>
              <p:cNvSpPr/>
              <p:nvPr/>
            </p:nvSpPr>
            <p:spPr>
              <a:xfrm flipV="1">
                <a:off x="6637198" y="5652359"/>
                <a:ext cx="4286725" cy="32935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íṧļíḑê">
                <a:extLst>
                  <a:ext uri="{FF2B5EF4-FFF2-40B4-BE49-F238E27FC236}">
                    <a16:creationId xmlns:a16="http://schemas.microsoft.com/office/drawing/2014/main" xmlns="" id="{8759B5AB-9FFD-4486-B253-E9934B43A633}"/>
                  </a:ext>
                </a:extLst>
              </p:cNvPr>
              <p:cNvSpPr/>
              <p:nvPr/>
            </p:nvSpPr>
            <p:spPr>
              <a:xfrm rot="4599532" flipV="1">
                <a:off x="4135771" y="3633103"/>
                <a:ext cx="3824378" cy="2661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ïṣļiďé">
                <a:extLst>
                  <a:ext uri="{FF2B5EF4-FFF2-40B4-BE49-F238E27FC236}">
                    <a16:creationId xmlns:a16="http://schemas.microsoft.com/office/drawing/2014/main" xmlns="" id="{9B76372D-858D-4F96-9AB1-EC930F485B39}"/>
                  </a:ext>
                </a:extLst>
              </p:cNvPr>
              <p:cNvSpPr/>
              <p:nvPr/>
            </p:nvSpPr>
            <p:spPr>
              <a:xfrm>
                <a:off x="6637198" y="3746341"/>
                <a:ext cx="1081297" cy="1081299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100" b="1" dirty="0" smtClean="0"/>
                  <a:t>EXPERIENCE</a:t>
                </a:r>
                <a:endParaRPr lang="en-US" altLang="zh-CN" sz="1100" b="1" dirty="0"/>
              </a:p>
            </p:txBody>
          </p:sp>
          <p:sp>
            <p:nvSpPr>
              <p:cNvPr id="14" name="ïśḻiḍe">
                <a:extLst>
                  <a:ext uri="{FF2B5EF4-FFF2-40B4-BE49-F238E27FC236}">
                    <a16:creationId xmlns:a16="http://schemas.microsoft.com/office/drawing/2014/main" xmlns="" id="{11034764-847E-4258-8EA5-EF6C1B09B595}"/>
                  </a:ext>
                </a:extLst>
              </p:cNvPr>
              <p:cNvSpPr/>
              <p:nvPr/>
            </p:nvSpPr>
            <p:spPr>
              <a:xfrm>
                <a:off x="8069143" y="3966785"/>
                <a:ext cx="1433632" cy="1433634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400" b="1" dirty="0" smtClean="0"/>
                  <a:t>LEARNING</a:t>
                </a:r>
                <a:endParaRPr lang="en-US" altLang="zh-CN" sz="1400" b="1" dirty="0"/>
              </a:p>
            </p:txBody>
          </p:sp>
          <p:sp>
            <p:nvSpPr>
              <p:cNvPr id="15" name="íṧḷíḓé">
                <a:extLst>
                  <a:ext uri="{FF2B5EF4-FFF2-40B4-BE49-F238E27FC236}">
                    <a16:creationId xmlns:a16="http://schemas.microsoft.com/office/drawing/2014/main" xmlns="" id="{AF6D452F-603F-4772-AF7A-CD21EEABA96E}"/>
                  </a:ext>
                </a:extLst>
              </p:cNvPr>
              <p:cNvSpPr/>
              <p:nvPr/>
            </p:nvSpPr>
            <p:spPr>
              <a:xfrm>
                <a:off x="7314119" y="2187709"/>
                <a:ext cx="1676618" cy="167662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400" b="1" dirty="0" err="1" smtClean="0"/>
                  <a:t>iNTERNSHIP</a:t>
                </a:r>
                <a:endParaRPr lang="en-US" altLang="zh-CN" sz="1400" b="1" dirty="0"/>
              </a:p>
            </p:txBody>
          </p:sp>
          <p:sp>
            <p:nvSpPr>
              <p:cNvPr id="16" name="íSḻíḑé">
                <a:extLst>
                  <a:ext uri="{FF2B5EF4-FFF2-40B4-BE49-F238E27FC236}">
                    <a16:creationId xmlns:a16="http://schemas.microsoft.com/office/drawing/2014/main" xmlns="" id="{C3C2CF76-FF13-4B4C-8EF1-01C6A15C70D9}"/>
                  </a:ext>
                </a:extLst>
              </p:cNvPr>
              <p:cNvSpPr/>
              <p:nvPr/>
            </p:nvSpPr>
            <p:spPr>
              <a:xfrm>
                <a:off x="9188376" y="2135909"/>
                <a:ext cx="2330949" cy="2330954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 smtClean="0"/>
                  <a:t>STUDY</a:t>
                </a:r>
                <a:endParaRPr lang="zh-CN" altLang="en-US" sz="2000" b="1" dirty="0" smtClean="0"/>
              </a:p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 smtClean="0"/>
                  <a:t>ABROAD</a:t>
                </a:r>
                <a:endParaRPr lang="en-US" altLang="zh-CN" sz="2000" b="1" dirty="0"/>
              </a:p>
            </p:txBody>
          </p:sp>
          <p:sp>
            <p:nvSpPr>
              <p:cNvPr id="17" name="îslîďé">
                <a:extLst>
                  <a:ext uri="{FF2B5EF4-FFF2-40B4-BE49-F238E27FC236}">
                    <a16:creationId xmlns:a16="http://schemas.microsoft.com/office/drawing/2014/main" xmlns="" id="{F27D46BD-6CDE-4268-9FAE-02F3521D5798}"/>
                  </a:ext>
                </a:extLst>
              </p:cNvPr>
              <p:cNvSpPr/>
              <p:nvPr/>
            </p:nvSpPr>
            <p:spPr>
              <a:xfrm>
                <a:off x="9830998" y="4647310"/>
                <a:ext cx="824602" cy="82460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altLang="zh-CN" sz="1100" b="1" dirty="0"/>
              </a:p>
            </p:txBody>
          </p:sp>
          <p:sp>
            <p:nvSpPr>
              <p:cNvPr id="18" name="íṧliḓe">
                <a:extLst>
                  <a:ext uri="{FF2B5EF4-FFF2-40B4-BE49-F238E27FC236}">
                    <a16:creationId xmlns:a16="http://schemas.microsoft.com/office/drawing/2014/main" xmlns="" id="{DCFBAA4D-2E9C-40CA-873B-316E3EC6310C}"/>
                  </a:ext>
                </a:extLst>
              </p:cNvPr>
              <p:cNvSpPr/>
              <p:nvPr/>
            </p:nvSpPr>
            <p:spPr>
              <a:xfrm>
                <a:off x="6240931" y="2531952"/>
                <a:ext cx="969494" cy="96949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altLang="zh-CN" sz="1100" b="1" dirty="0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9A33A229-F34C-4649-B3F7-435FA3D57E07}"/>
                </a:ext>
              </a:extLst>
            </p:cNvPr>
            <p:cNvCxnSpPr/>
            <p:nvPr/>
          </p:nvCxnSpPr>
          <p:spPr>
            <a:xfrm>
              <a:off x="831000" y="1123951"/>
              <a:ext cx="0" cy="496004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iŝ1iḍé">
              <a:extLst>
                <a:ext uri="{FF2B5EF4-FFF2-40B4-BE49-F238E27FC236}">
                  <a16:creationId xmlns:a16="http://schemas.microsoft.com/office/drawing/2014/main" xmlns="" id="{9E5FB49A-6A7A-4347-9ACC-11B188CE0912}"/>
                </a:ext>
              </a:extLst>
            </p:cNvPr>
            <p:cNvGrpSpPr/>
            <p:nvPr/>
          </p:nvGrpSpPr>
          <p:grpSpPr>
            <a:xfrm>
              <a:off x="756387" y="1349114"/>
              <a:ext cx="4497085" cy="4362595"/>
              <a:chOff x="756387" y="-559056"/>
              <a:chExt cx="4497085" cy="4362595"/>
            </a:xfrm>
          </p:grpSpPr>
          <p:sp>
            <p:nvSpPr>
              <p:cNvPr id="9" name="ïṥ1ídè">
                <a:extLst>
                  <a:ext uri="{FF2B5EF4-FFF2-40B4-BE49-F238E27FC236}">
                    <a16:creationId xmlns:a16="http://schemas.microsoft.com/office/drawing/2014/main" xmlns="" id="{92068C61-6847-4C07-AE2F-943B685CC089}"/>
                  </a:ext>
                </a:extLst>
              </p:cNvPr>
              <p:cNvSpPr txBox="1"/>
              <p:nvPr/>
            </p:nvSpPr>
            <p:spPr>
              <a:xfrm>
                <a:off x="980225" y="-559056"/>
                <a:ext cx="4273247" cy="436259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/>
                  <a:t>Study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abroad?</a:t>
                </a:r>
                <a:endParaRPr lang="zh-CN" alt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YSS</a:t>
                </a:r>
                <a:endParaRPr lang="zh-CN" alt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University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of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err="1" smtClean="0"/>
                  <a:t>Stirling</a:t>
                </a:r>
                <a:endParaRPr lang="en-US" altLang="zh-CN" sz="1600" dirty="0" smtClean="0"/>
              </a:p>
              <a:p>
                <a:pPr>
                  <a:lnSpc>
                    <a:spcPct val="150000"/>
                  </a:lnSpc>
                </a:pPr>
                <a:endParaRPr lang="zh-CN" altLang="en-US" sz="1600" dirty="0" smtClean="0"/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zh-CN" sz="1600" dirty="0" smtClean="0"/>
                  <a:t>Try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something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practical?</a:t>
                </a:r>
                <a:endParaRPr lang="zh-CN" alt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Internship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Jiangsu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Broadcasting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company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and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the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err="1" smtClean="0"/>
                  <a:t>JSChina</a:t>
                </a:r>
                <a:r>
                  <a:rPr lang="en-US" altLang="zh-CN" sz="1600" dirty="0" err="1" smtClean="0"/>
                  <a:t>.com</a:t>
                </a:r>
                <a:endParaRPr lang="zh-CN" altLang="en-US" sz="1600" dirty="0" smtClean="0"/>
              </a:p>
              <a:p>
                <a:pPr>
                  <a:lnSpc>
                    <a:spcPct val="150000"/>
                  </a:lnSpc>
                </a:pPr>
                <a:endParaRPr lang="en-US" altLang="zh-CN" sz="1600" dirty="0" smtClean="0"/>
              </a:p>
              <a:p>
                <a:pPr>
                  <a:lnSpc>
                    <a:spcPct val="150000"/>
                  </a:lnSpc>
                </a:pP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endParaRPr lang="zh-CN" altLang="en-US" sz="1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T.B.C.</a:t>
                </a:r>
                <a:endParaRPr lang="en-US" altLang="zh-CN" sz="1600" dirty="0"/>
              </a:p>
            </p:txBody>
          </p:sp>
          <p:sp>
            <p:nvSpPr>
              <p:cNvPr id="10" name="iṩ1íḋê">
                <a:extLst>
                  <a:ext uri="{FF2B5EF4-FFF2-40B4-BE49-F238E27FC236}">
                    <a16:creationId xmlns:a16="http://schemas.microsoft.com/office/drawing/2014/main" xmlns="" id="{2EDF9F11-D9C3-4209-B6F6-3A0A12C3781F}"/>
                  </a:ext>
                </a:extLst>
              </p:cNvPr>
              <p:cNvSpPr/>
              <p:nvPr/>
            </p:nvSpPr>
            <p:spPr bwMode="auto">
              <a:xfrm>
                <a:off x="756387" y="1446218"/>
                <a:ext cx="149225" cy="14922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9925" y="3657600"/>
            <a:ext cx="4874532" cy="9435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STAY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CURIOUS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STAY</a:t>
            </a:r>
            <a:r>
              <a:rPr lang="zh-CN" altLang="en-US" dirty="0" smtClean="0"/>
              <a:t> </a:t>
            </a:r>
            <a:r>
              <a:rPr lang="en-US" altLang="zh-CN" dirty="0" smtClean="0"/>
              <a:t>ORIENTED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 smtClean="0"/>
              <a:t>Wanqi</a:t>
            </a:r>
            <a:r>
              <a:rPr lang="zh-CN" altLang="en-US" dirty="0" smtClean="0"/>
              <a:t> </a:t>
            </a:r>
            <a:r>
              <a:rPr lang="en-US" altLang="zh-CN" dirty="0" smtClean="0"/>
              <a:t>Yue</a:t>
            </a:r>
            <a:r>
              <a:rPr lang="zh-CN" altLang="en-US" dirty="0" smtClean="0"/>
              <a:t>   </a:t>
            </a:r>
            <a:r>
              <a:rPr lang="en-US" altLang="zh-CN" dirty="0" smtClean="0"/>
              <a:t>Maggie</a:t>
            </a:r>
            <a:r>
              <a:rPr lang="zh-CN" altLang="en-US" dirty="0" smtClean="0"/>
              <a:t> </a:t>
            </a:r>
            <a:endParaRPr lang="en-US" altLang="zh-CN" dirty="0"/>
          </a:p>
        </p:txBody>
      </p:sp>
      <p:pic>
        <p:nvPicPr>
          <p:cNvPr id="9" name="图片占位符 16">
            <a:extLst>
              <a:ext uri="{FF2B5EF4-FFF2-40B4-BE49-F238E27FC236}">
                <a16:creationId xmlns:a16="http://schemas.microsoft.com/office/drawing/2014/main" xmlns="" id="{7E88D156-D286-489F-8457-2657F20B9A3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1" t="1" r="1" b="290"/>
          <a:stretch/>
        </p:blipFill>
        <p:spPr>
          <a:xfrm>
            <a:off x="4492487" y="0"/>
            <a:ext cx="7699513" cy="6838122"/>
          </a:xfrm>
        </p:spPr>
      </p:pic>
      <p:sp>
        <p:nvSpPr>
          <p:cNvPr id="3" name="文本占位符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2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PRING_RESOURCE_PATHS_HASH_PRESENTER" val="d31c4fde994edbd166a3b385727e2a93aae3d519"/>
  <p:tag name="ISLIDE.THEME" val="c7803d4f-0a60-4ccd-b11a-cc359cb302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e99c3c6-276f-476b-bce0-0a4fb3ef299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2360b4-9480-462b-a190-f0b3864b851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c0bca05-7efe-4b36-a9ae-f1484367d7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bf993ed-4045-43f5-b6d7-6559592aae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11f4e3a-3ee7-457c-b621-80829db5ec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" val="Nordri Tools"/>
</p:tagLst>
</file>

<file path=ppt/theme/theme1.xml><?xml version="1.0" encoding="utf-8"?>
<a:theme xmlns:a="http://schemas.openxmlformats.org/drawingml/2006/main" name="主题5">
  <a:themeElements>
    <a:clrScheme name="自定义 68">
      <a:dk1>
        <a:srgbClr val="000000"/>
      </a:dk1>
      <a:lt1>
        <a:srgbClr val="FFFFFF"/>
      </a:lt1>
      <a:dk2>
        <a:srgbClr val="778495"/>
      </a:dk2>
      <a:lt2>
        <a:srgbClr val="2980B9"/>
      </a:lt2>
      <a:accent1>
        <a:srgbClr val="159F18"/>
      </a:accent1>
      <a:accent2>
        <a:srgbClr val="6DC01A"/>
      </a:accent2>
      <a:accent3>
        <a:srgbClr val="778495"/>
      </a:accent3>
      <a:accent4>
        <a:srgbClr val="8F9AA7"/>
      </a:accent4>
      <a:accent5>
        <a:srgbClr val="ADB5BF"/>
      </a:accent5>
      <a:accent6>
        <a:srgbClr val="519013"/>
      </a:accent6>
      <a:hlink>
        <a:srgbClr val="159F18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657</TotalTime>
  <Words>190</Words>
  <Application>Microsoft Macintosh PowerPoint</Application>
  <PresentationFormat>宽屏</PresentationFormat>
  <Paragraphs>88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Calibri</vt:lpstr>
      <vt:lpstr>Impact</vt:lpstr>
      <vt:lpstr>Wingdings</vt:lpstr>
      <vt:lpstr>宋体</vt:lpstr>
      <vt:lpstr>微软雅黑</vt:lpstr>
      <vt:lpstr>Arial</vt:lpstr>
      <vt:lpstr>主题5</vt:lpstr>
      <vt:lpstr>Wanqi Yue Maggie Self Introduction</vt:lpstr>
      <vt:lpstr>Introduction</vt:lpstr>
      <vt:lpstr>01  About Me</vt:lpstr>
      <vt:lpstr>02  About Study</vt:lpstr>
      <vt:lpstr>University Courses</vt:lpstr>
      <vt:lpstr>Major Projects</vt:lpstr>
      <vt:lpstr>In Stirling…</vt:lpstr>
      <vt:lpstr>03  About Future </vt:lpstr>
      <vt:lpstr>STAY CURIOUS STAY ORIENTED</vt:lpstr>
    </vt:vector>
  </TitlesOfParts>
  <Manager>iSlide</Manager>
  <Company>iSlide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Microsoft Office 用户</cp:lastModifiedBy>
  <cp:revision>24</cp:revision>
  <cp:lastPrinted>2017-09-28T16:00:00Z</cp:lastPrinted>
  <dcterms:created xsi:type="dcterms:W3CDTF">2017-09-28T16:00:00Z</dcterms:created>
  <dcterms:modified xsi:type="dcterms:W3CDTF">2018-09-13T20:08:39Z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51eadb89-da42-4504-86ba-5765ad8fe883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2018-08-31T02:56:48.9814523Z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